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  <p:sldMasterId id="2147483650" r:id="rId2"/>
  </p:sldMasterIdLst>
  <p:notesMasterIdLst>
    <p:notesMasterId r:id="rId53"/>
  </p:notesMasterIdLst>
  <p:sldIdLst>
    <p:sldId id="373" r:id="rId3"/>
    <p:sldId id="379" r:id="rId4"/>
    <p:sldId id="511" r:id="rId5"/>
    <p:sldId id="512" r:id="rId6"/>
    <p:sldId id="513" r:id="rId7"/>
    <p:sldId id="515" r:id="rId8"/>
    <p:sldId id="516" r:id="rId9"/>
    <p:sldId id="517" r:id="rId10"/>
    <p:sldId id="518" r:id="rId11"/>
    <p:sldId id="519" r:id="rId12"/>
    <p:sldId id="520" r:id="rId13"/>
    <p:sldId id="521" r:id="rId14"/>
    <p:sldId id="522" r:id="rId15"/>
    <p:sldId id="523" r:id="rId16"/>
    <p:sldId id="524" r:id="rId17"/>
    <p:sldId id="525" r:id="rId18"/>
    <p:sldId id="526" r:id="rId19"/>
    <p:sldId id="527" r:id="rId20"/>
    <p:sldId id="460" r:id="rId21"/>
    <p:sldId id="534" r:id="rId22"/>
    <p:sldId id="448" r:id="rId23"/>
    <p:sldId id="451" r:id="rId24"/>
    <p:sldId id="452" r:id="rId25"/>
    <p:sldId id="454" r:id="rId26"/>
    <p:sldId id="483" r:id="rId27"/>
    <p:sldId id="453" r:id="rId28"/>
    <p:sldId id="455" r:id="rId29"/>
    <p:sldId id="456" r:id="rId30"/>
    <p:sldId id="462" r:id="rId31"/>
    <p:sldId id="469" r:id="rId32"/>
    <p:sldId id="463" r:id="rId33"/>
    <p:sldId id="402" r:id="rId34"/>
    <p:sldId id="465" r:id="rId35"/>
    <p:sldId id="466" r:id="rId36"/>
    <p:sldId id="464" r:id="rId37"/>
    <p:sldId id="467" r:id="rId38"/>
    <p:sldId id="536" r:id="rId39"/>
    <p:sldId id="474" r:id="rId40"/>
    <p:sldId id="476" r:id="rId41"/>
    <p:sldId id="477" r:id="rId42"/>
    <p:sldId id="475" r:id="rId43"/>
    <p:sldId id="478" r:id="rId44"/>
    <p:sldId id="479" r:id="rId45"/>
    <p:sldId id="480" r:id="rId46"/>
    <p:sldId id="535" r:id="rId47"/>
    <p:sldId id="481" r:id="rId48"/>
    <p:sldId id="482" r:id="rId49"/>
    <p:sldId id="538" r:id="rId50"/>
    <p:sldId id="539" r:id="rId51"/>
    <p:sldId id="533" r:id="rId52"/>
  </p:sldIdLst>
  <p:sldSz cx="9144000" cy="6858000" type="screen4x3"/>
  <p:notesSz cx="7104063" cy="10234613"/>
  <p:embeddedFontLst>
    <p:embeddedFont>
      <p:font typeface="굴림" panose="020B0600000101010101" pitchFamily="34" charset="-127"/>
      <p:regular r:id="rId54"/>
    </p:embeddedFont>
    <p:embeddedFont>
      <p:font typeface="HY얕은샘물M" panose="02030600000101010101" pitchFamily="18" charset="-127"/>
      <p:regular r:id="rId55"/>
    </p:embeddedFont>
    <p:embeddedFont>
      <p:font typeface="나눔고딕" panose="020D0604000000000000" pitchFamily="34" charset="-127"/>
      <p:regular r:id="rId56"/>
      <p:bold r:id="rId57"/>
    </p:embeddedFont>
    <p:embeddedFont>
      <p:font typeface="맑은 고딕" panose="020B0503020000020004" pitchFamily="34" charset="-127"/>
      <p:regular r:id="rId58"/>
      <p:bold r:id="rId59"/>
    </p:embeddedFont>
    <p:embeddedFont>
      <p:font typeface="Garamond" panose="02020404030301010803" pitchFamily="18" charset="0"/>
      <p:regular r:id="rId60"/>
      <p:bold r:id="rId61"/>
      <p:italic r:id="rId62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A4A3A4"/>
          </p15:clr>
        </p15:guide>
        <p15:guide id="2" pos="2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D7"/>
    <a:srgbClr val="0D9EBB"/>
    <a:srgbClr val="003366"/>
    <a:srgbClr val="3399FF"/>
    <a:srgbClr val="407AAE"/>
    <a:srgbClr val="FF9933"/>
    <a:srgbClr val="FF6600"/>
    <a:srgbClr val="CCECFF"/>
    <a:srgbClr val="FFCC66"/>
    <a:srgbClr val="5E9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7" autoAdjust="0"/>
    <p:restoredTop sz="94578" autoAdjust="0"/>
  </p:normalViewPr>
  <p:slideViewPr>
    <p:cSldViewPr snapToGrid="0">
      <p:cViewPr varScale="1">
        <p:scale>
          <a:sx n="108" d="100"/>
          <a:sy n="108" d="100"/>
        </p:scale>
        <p:origin x="1224" y="200"/>
      </p:cViewPr>
      <p:guideLst>
        <p:guide orient="horz" pos="552"/>
        <p:guide pos="29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15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992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B6D43047-BB73-4B2F-B03B-8D53A720DFAC}" type="datetimeFigureOut">
              <a:rPr lang="ko-KR" altLang="en-US" smtClean="0"/>
              <a:pPr>
                <a:defRPr/>
              </a:pPr>
              <a:t>2018. 9. 14.</a:t>
            </a:fld>
            <a:endParaRPr lang="en-US" altLang="ko-KR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3337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407" y="4861441"/>
            <a:ext cx="568325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992" y="9721106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B874077E-79F0-4879-8D88-FE7F3CAF7A05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38366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154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반디쿠트</a:t>
            </a:r>
            <a:r>
              <a:rPr lang="en-US" altLang="ko-KR" dirty="0"/>
              <a:t>: </a:t>
            </a:r>
            <a:r>
              <a:rPr lang="ko-KR" altLang="en-US" dirty="0"/>
              <a:t>흑백</a:t>
            </a:r>
            <a:r>
              <a:rPr lang="en-US" altLang="ko-KR" dirty="0"/>
              <a:t>(</a:t>
            </a:r>
            <a:r>
              <a:rPr lang="ko-KR" altLang="en-US" dirty="0" err="1"/>
              <a:t>회색빛</a:t>
            </a:r>
            <a:r>
              <a:rPr lang="en-US" altLang="ko-KR" dirty="0"/>
              <a:t>) </a:t>
            </a:r>
            <a:r>
              <a:rPr lang="ko-KR" altLang="en-US" dirty="0"/>
              <a:t>갈색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759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11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형식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439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</a:t>
            </a:r>
            <a:r>
              <a:rPr lang="en-US" altLang="ko-KR" dirty="0"/>
              <a:t>: [</a:t>
            </a:r>
            <a:r>
              <a:rPr lang="ko-KR" altLang="en-US" dirty="0"/>
              <a:t>기본</a:t>
            </a:r>
            <a:r>
              <a:rPr lang="en-US" altLang="ko-KR" dirty="0"/>
              <a:t>]</a:t>
            </a:r>
            <a:r>
              <a:rPr lang="ko-KR" altLang="en-US" dirty="0"/>
              <a:t>탭</a:t>
            </a:r>
            <a:r>
              <a:rPr lang="en-US" altLang="ko-KR" dirty="0"/>
              <a:t>&gt;</a:t>
            </a:r>
            <a:r>
              <a:rPr lang="ko-KR" altLang="en-US" dirty="0"/>
              <a:t>잡음제거</a:t>
            </a:r>
            <a:r>
              <a:rPr lang="en-US" altLang="ko-KR" dirty="0"/>
              <a:t>(</a:t>
            </a:r>
            <a:r>
              <a:rPr lang="ko-KR" altLang="en-US" dirty="0" err="1"/>
              <a:t>깨끗한피부</a:t>
            </a:r>
            <a:r>
              <a:rPr lang="en-US" altLang="ko-KR" dirty="0"/>
              <a:t>) </a:t>
            </a:r>
            <a:r>
              <a:rPr lang="ko-KR" altLang="en-US" dirty="0"/>
              <a:t>강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도구</a:t>
            </a:r>
            <a:r>
              <a:rPr lang="en-US" altLang="ko-KR" dirty="0"/>
              <a:t>]&gt;</a:t>
            </a:r>
            <a:r>
              <a:rPr lang="ko-KR" altLang="en-US" dirty="0" err="1"/>
              <a:t>효과브러쉬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 err="1"/>
              <a:t>표면흐리게</a:t>
            </a:r>
            <a:r>
              <a:rPr lang="en-US" altLang="ko-KR" dirty="0"/>
              <a:t>(</a:t>
            </a:r>
            <a:r>
              <a:rPr lang="ko-KR" altLang="en-US" dirty="0" err="1"/>
              <a:t>깨끗한피부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819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893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004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 크기</a:t>
            </a:r>
            <a:r>
              <a:rPr lang="en-US" altLang="ko-KR" dirty="0"/>
              <a:t>: 300*300</a:t>
            </a:r>
          </a:p>
          <a:p>
            <a:r>
              <a:rPr lang="ko-KR" altLang="en-US" dirty="0" err="1"/>
              <a:t>전환효과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78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글꼴</a:t>
            </a:r>
            <a:r>
              <a:rPr lang="en-US" altLang="ko-KR" dirty="0"/>
              <a:t>: </a:t>
            </a:r>
            <a:r>
              <a:rPr lang="ko-KR" altLang="en-US" dirty="0"/>
              <a:t>제주한라산체</a:t>
            </a:r>
            <a:r>
              <a:rPr lang="en-US" altLang="ko-KR" dirty="0"/>
              <a:t>, SHOW CARD GOTHIC</a:t>
            </a:r>
          </a:p>
          <a:p>
            <a:r>
              <a:rPr lang="ko-KR" altLang="en-US" dirty="0"/>
              <a:t>사진</a:t>
            </a:r>
            <a:r>
              <a:rPr lang="en-US" altLang="ko-KR" dirty="0"/>
              <a:t>: </a:t>
            </a:r>
            <a:r>
              <a:rPr lang="ko-KR" altLang="en-US" dirty="0"/>
              <a:t>필터 </a:t>
            </a:r>
            <a:r>
              <a:rPr lang="en-US" altLang="ko-KR" dirty="0"/>
              <a:t>-&gt; </a:t>
            </a:r>
            <a:r>
              <a:rPr lang="ko-KR" altLang="en-US" dirty="0" err="1"/>
              <a:t>비네팅</a:t>
            </a:r>
            <a:endParaRPr lang="en-US" altLang="ko-KR" dirty="0"/>
          </a:p>
          <a:p>
            <a:r>
              <a:rPr lang="ko-KR" altLang="en-US" dirty="0"/>
              <a:t>사진을 넣고 </a:t>
            </a:r>
            <a:r>
              <a:rPr lang="ko-KR" altLang="en-US" dirty="0" err="1"/>
              <a:t>액자효과를</a:t>
            </a:r>
            <a:r>
              <a:rPr lang="ko-KR" altLang="en-US" dirty="0"/>
              <a:t> 넣으면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전체 적용이 되니 각 사진을 따로 먼저 편집한 후</a:t>
            </a:r>
            <a:r>
              <a:rPr lang="en-US" altLang="ko-KR" baseline="0" dirty="0"/>
              <a:t>(</a:t>
            </a:r>
            <a:r>
              <a:rPr lang="ko-KR" altLang="en-US" baseline="0" dirty="0"/>
              <a:t>액자 효과 등</a:t>
            </a:r>
            <a:r>
              <a:rPr lang="en-US" altLang="ko-KR" baseline="0" dirty="0"/>
              <a:t>), </a:t>
            </a:r>
            <a:r>
              <a:rPr lang="ko-KR" altLang="en-US" baseline="0" dirty="0" err="1"/>
              <a:t>카드뉴스</a:t>
            </a:r>
            <a:r>
              <a:rPr lang="ko-KR" altLang="en-US" baseline="0" dirty="0"/>
              <a:t> 상에서 불러와야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940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BA1F2-E3C2-4008-AA26-B644CBBF0B9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647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4B93BE-70C2-4030-A92B-7EDC3B3E5BE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01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3F6BB-53BD-423F-90D1-38F253A71CC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851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8788" y="1522413"/>
            <a:ext cx="8229600" cy="45259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283F5-DC43-47E3-BEB0-D4F9C5F8D2F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0524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964363" y="0"/>
            <a:ext cx="2166937" cy="60483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8788" y="0"/>
            <a:ext cx="6353175" cy="60483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5B77AA-293C-4F97-A355-A0FA61DCDB2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2910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062787" cy="701675"/>
          </a:xfrm>
        </p:spPr>
        <p:txBody>
          <a:bodyPr/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522413"/>
            <a:ext cx="8229600" cy="45259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A80572-C37D-4347-8AD0-86067862885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956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9B18FE-5CB6-479C-B9CA-965C37B76B8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065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E57B87-2D08-4FDA-BD4D-88FB1D7185B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076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DE1C16-0677-4E03-89FA-5049AEC73D9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577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A18E11-532B-4A4E-98AD-99AAACD4843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882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8788" y="1522413"/>
            <a:ext cx="4038600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9788" y="1522413"/>
            <a:ext cx="4038600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39B020-86DC-4739-B608-643ECAD4D99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601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D18A64-5A42-41F0-A642-BD5033D98B6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492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A88D10-6E97-41B1-B37E-882BE8A0B0F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00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FD78F9-2CAD-4491-A6F6-F333A07035A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0328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메인표지1"/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lum contrast="23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 userDrawn="1"/>
        </p:nvSpPr>
        <p:spPr>
          <a:xfrm>
            <a:off x="0" y="4152900"/>
            <a:ext cx="9144000" cy="2705100"/>
          </a:xfrm>
          <a:prstGeom prst="rect">
            <a:avLst/>
          </a:prstGeom>
          <a:solidFill>
            <a:srgbClr val="5E9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0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4940300"/>
            <a:ext cx="7956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4102" name="Picture 14" descr="메인표지_화살표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4398" r="9375" b="39790"/>
          <a:stretch>
            <a:fillRect/>
          </a:stretch>
        </p:blipFill>
        <p:spPr bwMode="auto">
          <a:xfrm>
            <a:off x="915988" y="871538"/>
            <a:ext cx="7169150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652463"/>
            <a:ext cx="82296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6563" y="60769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3563" y="60769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2563" y="60769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066EEE4-A49E-4F77-9B76-2D1D530090EE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055" name="Rectangle 31"/>
          <p:cNvSpPr>
            <a:spLocks noChangeArrowheads="1"/>
          </p:cNvSpPr>
          <p:nvPr userDrawn="1"/>
        </p:nvSpPr>
        <p:spPr bwMode="auto">
          <a:xfrm>
            <a:off x="4479634" y="-153888"/>
            <a:ext cx="18473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0" r:id="rId3"/>
    <p:sldLayoutId id="2147483699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1" descr="속지1_상단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" b="81334"/>
          <a:stretch>
            <a:fillRect/>
          </a:stretch>
        </p:blipFill>
        <p:spPr bwMode="auto">
          <a:xfrm>
            <a:off x="-95250" y="0"/>
            <a:ext cx="92392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788" y="61674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5788" y="6167438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4788" y="61674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BA60F1B8-4E79-4F18-9150-2B13E311903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5128" name="Picture 10" descr="속지1_상단3"/>
          <p:cNvPicPr>
            <a:picLocks noChangeAspect="1" noChangeArrowheads="1"/>
          </p:cNvPicPr>
          <p:nvPr userDrawn="1"/>
        </p:nvPicPr>
        <p:blipFill>
          <a:blip r:embed="rId13">
            <a:lum bright="26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>
            <a:off x="-114300" y="4746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속지1_상단3"/>
          <p:cNvPicPr>
            <a:picLocks noChangeAspect="1" noChangeArrowheads="1"/>
          </p:cNvPicPr>
          <p:nvPr userDrawn="1"/>
        </p:nvPicPr>
        <p:blipFill>
          <a:blip r:embed="rId13">
            <a:lum bright="8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 rot="60000">
            <a:off x="-114300" y="5381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4613" y="50800"/>
            <a:ext cx="7062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5131" name="Picture 14" descr="메인표지_화살표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-122238"/>
            <a:ext cx="2001837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522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>
          <a:xfrm>
            <a:off x="0" y="4933950"/>
            <a:ext cx="9144000" cy="863600"/>
          </a:xfrm>
        </p:spPr>
        <p:txBody>
          <a:bodyPr/>
          <a:lstStyle/>
          <a:p>
            <a:r>
              <a:rPr lang="en-US" altLang="ko-KR" dirty="0">
                <a:solidFill>
                  <a:srgbClr val="FFFFFF"/>
                </a:solidFill>
              </a:rPr>
              <a:t>02. </a:t>
            </a:r>
            <a:r>
              <a:rPr lang="ko-KR" altLang="en-US" dirty="0">
                <a:solidFill>
                  <a:srgbClr val="FFFFFF"/>
                </a:solidFill>
              </a:rPr>
              <a:t>이미지 편집하기</a:t>
            </a:r>
            <a:r>
              <a:rPr lang="en-US" altLang="ko-KR">
                <a:solidFill>
                  <a:srgbClr val="FFFFFF"/>
                </a:solidFill>
              </a:rPr>
              <a:t>2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8196" name="직사각형 42"/>
          <p:cNvSpPr>
            <a:spLocks noChangeArrowheads="1"/>
          </p:cNvSpPr>
          <p:nvPr/>
        </p:nvSpPr>
        <p:spPr bwMode="auto">
          <a:xfrm>
            <a:off x="914400" y="5653088"/>
            <a:ext cx="7405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en-US" altLang="ko-KR" sz="1600" dirty="0">
                <a:solidFill>
                  <a:srgbClr val="CCEC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[Photoscape]</a:t>
            </a:r>
            <a:endParaRPr kumimoji="0" lang="en-US" altLang="ko-KR" sz="1600" dirty="0">
              <a:solidFill>
                <a:srgbClr val="CCECFF"/>
              </a:solidFill>
              <a:latin typeface="Arial" panose="020B0604020202020204" pitchFamily="34" charset="0"/>
              <a:ea typeface="HY얕은샘물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4" y="3702969"/>
            <a:ext cx="1196216" cy="438612"/>
          </a:xfrm>
          <a:prstGeom prst="rect">
            <a:avLst/>
          </a:prstGeom>
        </p:spPr>
      </p:pic>
      <p:sp>
        <p:nvSpPr>
          <p:cNvPr id="8195" name="모서리가 둥근 직사각형 3"/>
          <p:cNvSpPr>
            <a:spLocks noChangeArrowheads="1"/>
          </p:cNvSpPr>
          <p:nvPr/>
        </p:nvSpPr>
        <p:spPr bwMode="auto">
          <a:xfrm>
            <a:off x="3381375" y="4043363"/>
            <a:ext cx="2324100" cy="293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ko-KR" altLang="en-US" b="1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프로그래밍의 시작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58508"/>
            <a:ext cx="5410906" cy="17138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7. [</a:t>
            </a:r>
            <a:r>
              <a:rPr lang="ko-KR" altLang="en-US" dirty="0"/>
              <a:t>크기조절</a:t>
            </a:r>
            <a:r>
              <a:rPr lang="en-US" altLang="ko-KR" dirty="0"/>
              <a:t>] </a:t>
            </a:r>
            <a:r>
              <a:rPr lang="ko-KR" altLang="en-US" dirty="0"/>
              <a:t>버튼 </a:t>
            </a:r>
            <a:r>
              <a:rPr lang="en-US" altLang="ko-KR" dirty="0"/>
              <a:t>&gt; </a:t>
            </a:r>
            <a:r>
              <a:rPr lang="ko-KR" altLang="en-US" dirty="0"/>
              <a:t>절반으로 줄이기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가로</a:t>
            </a:r>
            <a:r>
              <a:rPr lang="en-US" altLang="ko-KR" dirty="0"/>
              <a:t>:</a:t>
            </a:r>
            <a:r>
              <a:rPr lang="ko-KR" altLang="en-US" dirty="0"/>
              <a:t>세로 비율 유지</a:t>
            </a:r>
            <a:r>
              <a:rPr lang="en-US" altLang="ko-KR" dirty="0"/>
              <a:t>’</a:t>
            </a:r>
            <a:r>
              <a:rPr lang="ko-KR" altLang="en-US" dirty="0"/>
              <a:t>가 선택되어 있어</a:t>
            </a:r>
            <a:r>
              <a:rPr lang="en-US" altLang="ko-KR" dirty="0"/>
              <a:t>, [</a:t>
            </a:r>
            <a:r>
              <a:rPr lang="ko-KR" altLang="en-US" dirty="0"/>
              <a:t>가로</a:t>
            </a:r>
            <a:r>
              <a:rPr lang="en-US" altLang="ko-KR" dirty="0"/>
              <a:t>(</a:t>
            </a:r>
            <a:r>
              <a:rPr lang="ko-KR" altLang="en-US" dirty="0"/>
              <a:t>픽셀</a:t>
            </a:r>
            <a:r>
              <a:rPr lang="en-US" altLang="ko-KR" dirty="0"/>
              <a:t>)]</a:t>
            </a:r>
            <a:r>
              <a:rPr lang="ko-KR" altLang="en-US" dirty="0"/>
              <a:t>을 </a:t>
            </a:r>
            <a:r>
              <a:rPr lang="en-US" altLang="ko-KR" dirty="0"/>
              <a:t>‘400’</a:t>
            </a:r>
            <a:r>
              <a:rPr lang="ko-KR" altLang="en-US" dirty="0"/>
              <a:t>으로</a:t>
            </a:r>
            <a:br>
              <a:rPr lang="en-US" altLang="ko-KR" dirty="0"/>
            </a:br>
            <a:r>
              <a:rPr lang="ko-KR" altLang="en-US" dirty="0"/>
              <a:t>입력하면</a:t>
            </a:r>
            <a:r>
              <a:rPr lang="en-US" altLang="ko-KR" dirty="0"/>
              <a:t>, </a:t>
            </a:r>
            <a:r>
              <a:rPr lang="ko-KR" altLang="en-US" dirty="0"/>
              <a:t>세로 사이즈가 원본 비율에 맞게 자동으로 조정됨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10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19" y="2699597"/>
            <a:ext cx="6041881" cy="41584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15839" y="6370320"/>
            <a:ext cx="810261" cy="2733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23660" y="5130694"/>
            <a:ext cx="713740" cy="4573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057900" y="5778500"/>
            <a:ext cx="876300" cy="0"/>
          </a:xfrm>
          <a:prstGeom prst="lin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4258315" y="6273679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2226" y="4770649"/>
            <a:ext cx="76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49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8.  </a:t>
            </a:r>
            <a:r>
              <a:rPr lang="ko-KR" altLang="en-US" dirty="0"/>
              <a:t>둥근 테두리를 적용하여 둥근 사진 만들기</a:t>
            </a:r>
            <a:endParaRPr lang="en-US" altLang="ko-KR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 err="1"/>
              <a:t>둥근사진</a:t>
            </a:r>
            <a:r>
              <a:rPr lang="en-US" altLang="ko-KR" sz="1600" dirty="0"/>
              <a:t>] </a:t>
            </a:r>
            <a:r>
              <a:rPr lang="ko-KR" altLang="en-US" sz="1600" dirty="0"/>
              <a:t>버튼을 클릭하여 아래와 같이 색상</a:t>
            </a:r>
            <a:r>
              <a:rPr lang="en-US" altLang="ko-KR" sz="1600" dirty="0"/>
              <a:t>, </a:t>
            </a:r>
            <a:r>
              <a:rPr lang="ko-KR" altLang="en-US" sz="1600" dirty="0"/>
              <a:t>여백 지정</a:t>
            </a:r>
            <a:endParaRPr lang="en-US" altLang="ko-KR" sz="1600" dirty="0"/>
          </a:p>
          <a:p>
            <a:pPr lvl="2"/>
            <a:r>
              <a:rPr lang="en-US" altLang="ko-KR" sz="1600" dirty="0"/>
              <a:t>‘</a:t>
            </a:r>
            <a:r>
              <a:rPr lang="ko-KR" altLang="en-US" sz="1600" dirty="0"/>
              <a:t>배경색상</a:t>
            </a:r>
            <a:r>
              <a:rPr lang="en-US" altLang="ko-KR" sz="1600" dirty="0"/>
              <a:t>’ </a:t>
            </a:r>
            <a:r>
              <a:rPr lang="ko-KR" altLang="en-US" sz="1600" dirty="0"/>
              <a:t>지정</a:t>
            </a:r>
            <a:endParaRPr lang="en-US" altLang="ko-KR" sz="1600" dirty="0"/>
          </a:p>
          <a:p>
            <a:pPr lvl="2"/>
            <a:r>
              <a:rPr lang="en-US" altLang="ko-KR" sz="1600" dirty="0"/>
              <a:t>‘</a:t>
            </a:r>
            <a:r>
              <a:rPr lang="ko-KR" altLang="en-US" sz="1600" dirty="0"/>
              <a:t>모든 여백 동일하게 지정</a:t>
            </a:r>
            <a:r>
              <a:rPr lang="en-US" altLang="ko-KR" sz="1600" dirty="0"/>
              <a:t>’</a:t>
            </a:r>
            <a:r>
              <a:rPr lang="ko-KR" altLang="en-US" sz="1600" dirty="0"/>
              <a:t>을 해제하고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윗쪽</a:t>
            </a:r>
            <a:r>
              <a:rPr lang="en-US" altLang="ko-KR" sz="1600" dirty="0"/>
              <a:t>’</a:t>
            </a:r>
            <a:r>
              <a:rPr lang="ko-KR" altLang="en-US" sz="1600" dirty="0"/>
              <a:t>부터 차례대로 확인</a:t>
            </a:r>
            <a:r>
              <a:rPr lang="en-US" altLang="ko-KR" sz="1600" dirty="0"/>
              <a:t>(10,40,10,10)</a:t>
            </a:r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65" y="2952910"/>
            <a:ext cx="6678611" cy="38654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9983" y="4591740"/>
            <a:ext cx="73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⑧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-3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61725" y="6510438"/>
            <a:ext cx="529562" cy="2733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7561" y="6310383"/>
            <a:ext cx="73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⑧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87695" y="4147559"/>
            <a:ext cx="876300" cy="332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39983" y="4113983"/>
            <a:ext cx="73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⑧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72976" y="4658892"/>
            <a:ext cx="1038644" cy="12521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0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9.</a:t>
            </a:r>
            <a:r>
              <a:rPr lang="en-US" altLang="ko-KR" sz="2000" dirty="0"/>
              <a:t> </a:t>
            </a:r>
            <a:r>
              <a:rPr lang="ko-KR" altLang="en-US" sz="1800" dirty="0"/>
              <a:t>바로 한번 더 </a:t>
            </a:r>
            <a:r>
              <a:rPr lang="en-US" altLang="ko-KR" sz="1800" dirty="0"/>
              <a:t>[</a:t>
            </a:r>
            <a:r>
              <a:rPr lang="ko-KR" altLang="en-US" sz="1800" dirty="0" err="1"/>
              <a:t>둥근사진</a:t>
            </a:r>
            <a:r>
              <a:rPr lang="en-US" altLang="ko-KR" sz="1800" dirty="0"/>
              <a:t>] </a:t>
            </a:r>
            <a:r>
              <a:rPr lang="ko-KR" altLang="en-US" sz="1800" dirty="0"/>
              <a:t>버튼을 클릭</a:t>
            </a:r>
            <a:r>
              <a:rPr lang="en-US" altLang="ko-KR" sz="1800" dirty="0"/>
              <a:t>, </a:t>
            </a:r>
            <a:r>
              <a:rPr lang="ko-KR" altLang="en-US" sz="1800" dirty="0"/>
              <a:t>색상 등을 선택하여 이중 테두리를 </a:t>
            </a:r>
            <a:br>
              <a:rPr lang="en-US" altLang="ko-KR" sz="1800" dirty="0"/>
            </a:br>
            <a:r>
              <a:rPr lang="en-US" altLang="ko-KR" sz="1800" dirty="0"/>
              <a:t>     </a:t>
            </a:r>
            <a:r>
              <a:rPr lang="ko-KR" altLang="en-US" sz="1800" dirty="0"/>
              <a:t>적용하기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1800" dirty="0"/>
              <a:t>* </a:t>
            </a:r>
            <a:r>
              <a:rPr lang="ko-KR" altLang="en-US" sz="1800" dirty="0"/>
              <a:t>새롭게 둥근 테두리를 적용하기 위해서는</a:t>
            </a:r>
            <a:r>
              <a:rPr lang="en-US" altLang="ko-KR" sz="1800" dirty="0"/>
              <a:t>, </a:t>
            </a:r>
            <a:r>
              <a:rPr lang="en-US" altLang="ko-KR" sz="1800" dirty="0">
                <a:solidFill>
                  <a:srgbClr val="FF0000"/>
                </a:solidFill>
              </a:rPr>
              <a:t>undo</a:t>
            </a:r>
            <a:r>
              <a:rPr lang="ko-KR" altLang="en-US" sz="1800" dirty="0">
                <a:solidFill>
                  <a:srgbClr val="FF0000"/>
                </a:solidFill>
              </a:rPr>
              <a:t>하여</a:t>
            </a:r>
            <a:r>
              <a:rPr lang="en-US" altLang="ko-KR" sz="1800" dirty="0">
                <a:solidFill>
                  <a:srgbClr val="FF0000"/>
                </a:solidFill>
              </a:rPr>
              <a:t>(</a:t>
            </a:r>
            <a:r>
              <a:rPr lang="en-US" altLang="ko-KR" sz="1800" dirty="0" err="1">
                <a:solidFill>
                  <a:srgbClr val="FF0000"/>
                </a:solidFill>
              </a:rPr>
              <a:t>Ctrl+z</a:t>
            </a:r>
            <a:r>
              <a:rPr lang="en-US" altLang="ko-KR" sz="1800" dirty="0">
                <a:solidFill>
                  <a:srgbClr val="FF0000"/>
                </a:solidFill>
              </a:rPr>
              <a:t>)</a:t>
            </a:r>
            <a:br>
              <a:rPr lang="en-US" altLang="ko-KR" sz="1800" dirty="0"/>
            </a:br>
            <a:r>
              <a:rPr lang="en-US" altLang="ko-KR" sz="1800" dirty="0"/>
              <a:t>   </a:t>
            </a:r>
            <a:r>
              <a:rPr lang="ko-KR" altLang="en-US" sz="1800" dirty="0"/>
              <a:t>이전 작업을 취소한 후 작업해야 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590" t="1053" r="11079" b="694"/>
          <a:stretch/>
        </p:blipFill>
        <p:spPr>
          <a:xfrm>
            <a:off x="1789611" y="2874101"/>
            <a:ext cx="5251840" cy="36050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58113" y="4185249"/>
            <a:ext cx="787316" cy="2906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58113" y="4950547"/>
            <a:ext cx="787316" cy="8770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868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10. </a:t>
            </a:r>
            <a:r>
              <a:rPr lang="ko-KR" altLang="en-US" dirty="0"/>
              <a:t>완성한 후</a:t>
            </a:r>
            <a:r>
              <a:rPr lang="en-US" altLang="ko-KR" dirty="0"/>
              <a:t>, </a:t>
            </a:r>
            <a:r>
              <a:rPr lang="ko-KR" altLang="en-US" dirty="0"/>
              <a:t>저장하기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11. F5</a:t>
            </a:r>
            <a:r>
              <a:rPr lang="ko-KR" altLang="en-US" dirty="0"/>
              <a:t>로 새로고침하여</a:t>
            </a:r>
            <a:r>
              <a:rPr lang="en-US" altLang="ko-KR" dirty="0"/>
              <a:t>,</a:t>
            </a:r>
            <a:r>
              <a:rPr lang="ko-KR" altLang="en-US" dirty="0"/>
              <a:t> 사진 목록 창에 저장된 파일을 </a:t>
            </a:r>
            <a:br>
              <a:rPr lang="en-US" altLang="ko-KR" dirty="0"/>
            </a:br>
            <a:r>
              <a:rPr lang="en-US" altLang="ko-KR" dirty="0"/>
              <a:t>      </a:t>
            </a:r>
            <a:r>
              <a:rPr lang="ko-KR" altLang="en-US" dirty="0"/>
              <a:t>확인하기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13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438" y="2450535"/>
            <a:ext cx="5259321" cy="36573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88243" y="3605073"/>
            <a:ext cx="1761243" cy="12281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1152" y="4019109"/>
            <a:ext cx="732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[F5]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</a:t>
            </a:r>
          </a:p>
        </p:txBody>
      </p:sp>
    </p:spTree>
    <p:extLst>
      <p:ext uri="{BB962C8B-B14F-4D97-AF65-F5344CB8AC3E}">
        <p14:creationId xmlns:p14="http://schemas.microsoft.com/office/powerpoint/2010/main" val="272815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일부분만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사진 불러오기</a:t>
            </a:r>
            <a:r>
              <a:rPr lang="en-US" altLang="ko-KR" dirty="0"/>
              <a:t>: ‘whiteprincess’.png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14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39" y="2041381"/>
            <a:ext cx="6660249" cy="46023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0253" y="4197198"/>
            <a:ext cx="580487" cy="6567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110740" y="3924299"/>
            <a:ext cx="2095500" cy="601270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6525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일부분만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[</a:t>
            </a:r>
            <a:r>
              <a:rPr lang="ko-KR" altLang="en-US" dirty="0"/>
              <a:t>도구</a:t>
            </a:r>
            <a:r>
              <a:rPr lang="en-US" altLang="ko-KR" dirty="0"/>
              <a:t>] </a:t>
            </a:r>
            <a:r>
              <a:rPr lang="ko-KR" altLang="en-US" dirty="0"/>
              <a:t>탭에서 </a:t>
            </a:r>
            <a:r>
              <a:rPr lang="en-US" altLang="ko-KR" dirty="0"/>
              <a:t>[</a:t>
            </a:r>
            <a:r>
              <a:rPr lang="ko-KR" altLang="en-US" dirty="0"/>
              <a:t>효과 </a:t>
            </a:r>
            <a:r>
              <a:rPr lang="ko-KR" altLang="en-US" dirty="0" err="1"/>
              <a:t>브러쉬</a:t>
            </a:r>
            <a:r>
              <a:rPr lang="en-US" altLang="ko-KR" dirty="0"/>
              <a:t>]</a:t>
            </a:r>
            <a:r>
              <a:rPr lang="ko-KR" altLang="en-US" dirty="0"/>
              <a:t>를 선택한 후 </a:t>
            </a:r>
            <a:r>
              <a:rPr lang="en-US" altLang="ko-KR" dirty="0"/>
              <a:t>[</a:t>
            </a:r>
            <a:r>
              <a:rPr lang="ko-KR" altLang="en-US" dirty="0"/>
              <a:t>무채색</a:t>
            </a:r>
            <a:r>
              <a:rPr lang="en-US" altLang="ko-KR" dirty="0"/>
              <a:t>] </a:t>
            </a:r>
            <a:r>
              <a:rPr lang="ko-KR" altLang="en-US" dirty="0"/>
              <a:t>클릭하기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18" y="1982669"/>
            <a:ext cx="6702570" cy="46610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9612" y="5385912"/>
            <a:ext cx="72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00777" y="6318593"/>
            <a:ext cx="769343" cy="2002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1011" y="5561332"/>
            <a:ext cx="527109" cy="370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73588" y="3910672"/>
            <a:ext cx="1911032" cy="3031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24115" y="6205508"/>
            <a:ext cx="72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84620" y="3824645"/>
            <a:ext cx="72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-3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72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일부분만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적절한 </a:t>
            </a:r>
            <a:r>
              <a:rPr lang="ko-KR" altLang="en-US" dirty="0" err="1"/>
              <a:t>브러쉬</a:t>
            </a:r>
            <a:r>
              <a:rPr lang="ko-KR" altLang="en-US" dirty="0"/>
              <a:t> 크기를 선택하고</a:t>
            </a:r>
            <a:r>
              <a:rPr lang="en-US" altLang="ko-KR" dirty="0"/>
              <a:t>, </a:t>
            </a:r>
            <a:r>
              <a:rPr lang="ko-KR" altLang="en-US" dirty="0"/>
              <a:t>흑백으로 만들고 싶은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부분을 </a:t>
            </a:r>
            <a:r>
              <a:rPr lang="ko-KR" altLang="en-US" dirty="0" err="1"/>
              <a:t>브러쉬로</a:t>
            </a:r>
            <a:r>
              <a:rPr lang="ko-KR" altLang="en-US" dirty="0"/>
              <a:t> 칠하기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68" y="2382982"/>
            <a:ext cx="6126919" cy="42607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87411" y="5856960"/>
            <a:ext cx="303589" cy="2509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5801" y="3484147"/>
            <a:ext cx="1209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③-2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드래그하여</a:t>
            </a:r>
            <a:b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브러쉬로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칠하기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720810" y="3484147"/>
            <a:ext cx="662528" cy="191415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3606006" y="5456850"/>
            <a:ext cx="72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③-1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17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일부분만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완성한 후 </a:t>
            </a:r>
            <a:r>
              <a:rPr lang="en-US" altLang="ko-KR" dirty="0"/>
              <a:t>[</a:t>
            </a:r>
            <a:r>
              <a:rPr lang="ko-KR" altLang="en-US" dirty="0"/>
              <a:t>저장</a:t>
            </a:r>
            <a:r>
              <a:rPr lang="en-US" altLang="ko-KR" dirty="0"/>
              <a:t>] </a:t>
            </a:r>
            <a:r>
              <a:rPr lang="ko-KR" altLang="en-US" dirty="0"/>
              <a:t>버튼을 눌러 다른 이름으로 저장하기</a:t>
            </a:r>
            <a:endParaRPr lang="en-US" altLang="ko-KR" dirty="0"/>
          </a:p>
          <a:p>
            <a:pPr lvl="1"/>
            <a:r>
              <a:rPr lang="en-US" altLang="ko-KR" dirty="0"/>
              <a:t>GIF</a:t>
            </a:r>
            <a:r>
              <a:rPr lang="ko-KR" altLang="en-US" dirty="0"/>
              <a:t>형식</a:t>
            </a:r>
            <a:r>
              <a:rPr lang="en-US" altLang="ko-KR" dirty="0"/>
              <a:t>(*.gif)</a:t>
            </a:r>
            <a:r>
              <a:rPr lang="ko-KR" altLang="en-US" dirty="0"/>
              <a:t>으로 저장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7035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일부분만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macarong.jpg</a:t>
            </a:r>
            <a:r>
              <a:rPr lang="ko-KR" altLang="en-US" dirty="0"/>
              <a:t>의 일부분을 아래와 같이 흑백</a:t>
            </a:r>
            <a:r>
              <a:rPr lang="en-US" altLang="ko-KR" dirty="0"/>
              <a:t>(</a:t>
            </a:r>
            <a:r>
              <a:rPr lang="ko-KR" altLang="en-US" dirty="0"/>
              <a:t>세피아</a:t>
            </a:r>
            <a:r>
              <a:rPr lang="en-US" altLang="ko-KR" dirty="0"/>
              <a:t>)</a:t>
            </a:r>
            <a:r>
              <a:rPr lang="ko-KR" altLang="en-US" dirty="0"/>
              <a:t>으로 처리하기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18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87" y="2358555"/>
            <a:ext cx="6076589" cy="40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42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989492" cy="1166813"/>
            <a:chOff x="164811" y="1668678"/>
            <a:chExt cx="8989492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1337973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잡티 제거하기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758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0" y="0"/>
            <a:ext cx="9144000" cy="881063"/>
          </a:xfrm>
          <a:prstGeom prst="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kumimoji="0" lang="ko-KR" altLang="en-US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99618" y="163532"/>
            <a:ext cx="19447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407AA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CONTENT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936"/>
            <a:ext cx="7747227" cy="42860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잡티 제거하기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완성 예제</a:t>
            </a:r>
            <a:endParaRPr lang="en-US" altLang="ko-KR" dirty="0"/>
          </a:p>
          <a:p>
            <a:pPr lvl="1"/>
            <a:r>
              <a:rPr lang="ko-KR" altLang="en-US" dirty="0"/>
              <a:t>잡티 제거</a:t>
            </a:r>
            <a:r>
              <a:rPr lang="en-US" altLang="ko-KR" dirty="0"/>
              <a:t>, </a:t>
            </a:r>
            <a:r>
              <a:rPr lang="ko-KR" altLang="en-US" dirty="0" err="1"/>
              <a:t>뽀샤시</a:t>
            </a:r>
            <a:r>
              <a:rPr lang="ko-KR" altLang="en-US" dirty="0"/>
              <a:t> 효과</a:t>
            </a:r>
            <a:r>
              <a:rPr lang="en-US" altLang="ko-KR" dirty="0"/>
              <a:t>, </a:t>
            </a:r>
            <a:r>
              <a:rPr lang="ko-KR" altLang="en-US" dirty="0" err="1"/>
              <a:t>색상커브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20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910945">
            <a:off x="3402630" y="3268833"/>
            <a:ext cx="558884" cy="6050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" y="2708891"/>
            <a:ext cx="3196943" cy="17614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87" y="2368456"/>
            <a:ext cx="4797584" cy="2643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527294" y="4622658"/>
            <a:ext cx="15167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ioi_freckle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.jpg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82247" y="5251080"/>
            <a:ext cx="20393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ioi_freckle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_final.jpg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003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sz="2000" dirty="0"/>
              <a:t>사진 불러오기</a:t>
            </a:r>
            <a:r>
              <a:rPr lang="en-US" altLang="ko-KR" sz="2000" dirty="0"/>
              <a:t>: ‘ioi_freckle.jpg’ </a:t>
            </a:r>
            <a:r>
              <a:rPr lang="ko-KR" altLang="en-US" sz="2000" dirty="0"/>
              <a:t>열기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주근깨를 없애는 작업을 하기 전</a:t>
            </a:r>
            <a:r>
              <a:rPr lang="en-US" altLang="ko-KR" sz="2000" dirty="0"/>
              <a:t> </a:t>
            </a:r>
            <a:r>
              <a:rPr lang="ko-KR" altLang="en-US" sz="2000" dirty="0"/>
              <a:t>확대하기</a:t>
            </a:r>
            <a:endParaRPr lang="en-US" altLang="ko-KR" sz="20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확대하기</a:t>
            </a:r>
            <a:r>
              <a:rPr lang="en-US" altLang="ko-KR" sz="1600" dirty="0"/>
              <a:t>]</a:t>
            </a:r>
            <a:r>
              <a:rPr lang="ko-KR" altLang="en-US" sz="1600" dirty="0"/>
              <a:t> 버튼 클릭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도구</a:t>
            </a:r>
            <a:r>
              <a:rPr lang="en-US" altLang="ko-KR" sz="1600" dirty="0"/>
              <a:t>]</a:t>
            </a:r>
            <a:r>
              <a:rPr lang="ko-KR" altLang="en-US" sz="1600" dirty="0"/>
              <a:t> </a:t>
            </a:r>
            <a:r>
              <a:rPr lang="en-US" altLang="ko-KR" sz="1600" dirty="0"/>
              <a:t>&gt;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화면이동</a:t>
            </a:r>
            <a:r>
              <a:rPr lang="en-US" altLang="ko-KR" sz="1600" dirty="0"/>
              <a:t>]</a:t>
            </a:r>
            <a:r>
              <a:rPr lang="ko-KR" altLang="en-US" sz="1600" dirty="0"/>
              <a:t> </a:t>
            </a:r>
            <a:r>
              <a:rPr lang="en-US" altLang="ko-KR" sz="1600" dirty="0"/>
              <a:t>&gt; </a:t>
            </a:r>
            <a:r>
              <a:rPr lang="ko-KR" altLang="en-US" sz="1600" dirty="0"/>
              <a:t>사진을 드래그하여 원하는 위치로 이동시키기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잡티 제거하기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3313" b="8538"/>
          <a:stretch/>
        </p:blipFill>
        <p:spPr>
          <a:xfrm>
            <a:off x="729750" y="3119718"/>
            <a:ext cx="7212467" cy="36217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2410" y="6069081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86423" y="5895786"/>
            <a:ext cx="303589" cy="2509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6346" y="5850749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확대하기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(Ctrl +)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5976" y="6189303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-3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35312" y="6245381"/>
            <a:ext cx="1270523" cy="344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9939" y="5967383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77231" y="6000954"/>
            <a:ext cx="497352" cy="344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07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잡티 제거하기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[</a:t>
            </a:r>
            <a:r>
              <a:rPr lang="ko-KR" altLang="en-US" dirty="0"/>
              <a:t>도구</a:t>
            </a:r>
            <a:r>
              <a:rPr lang="en-US" altLang="ko-KR" dirty="0"/>
              <a:t>] &gt;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점</a:t>
            </a:r>
            <a:r>
              <a:rPr lang="en-US" altLang="ko-KR" dirty="0"/>
              <a:t>(</a:t>
            </a:r>
            <a:r>
              <a:rPr lang="ko-KR" altLang="en-US" dirty="0"/>
              <a:t>잡티</a:t>
            </a:r>
            <a:r>
              <a:rPr lang="en-US" altLang="ko-KR" dirty="0"/>
              <a:t>) </a:t>
            </a:r>
            <a:r>
              <a:rPr lang="ko-KR" altLang="en-US" dirty="0"/>
              <a:t>제거</a:t>
            </a:r>
            <a:r>
              <a:rPr lang="en-US" altLang="ko-KR" dirty="0"/>
              <a:t>] </a:t>
            </a:r>
            <a:r>
              <a:rPr lang="ko-KR" altLang="en-US" dirty="0"/>
              <a:t>버튼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043243"/>
            <a:ext cx="6842125" cy="469569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61980" y="6238874"/>
            <a:ext cx="1152845" cy="2000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073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잡티 제거하기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원하는 부분을 마우스로 드래그하여 잡티를 제거하기</a:t>
            </a:r>
            <a:endParaRPr lang="en-US" altLang="ko-KR" dirty="0"/>
          </a:p>
          <a:p>
            <a:pPr lvl="1"/>
            <a:r>
              <a:rPr lang="ko-KR" altLang="en-US" dirty="0"/>
              <a:t>동일 부분에 반복적으로 드래그하면 잡티를 완전히 제거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23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6299" t="-191" r="25763" b="58243"/>
          <a:stretch/>
        </p:blipFill>
        <p:spPr>
          <a:xfrm>
            <a:off x="1108621" y="2410364"/>
            <a:ext cx="6213970" cy="373185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4298" y="5048061"/>
            <a:ext cx="776477" cy="7717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2559" y="6169207"/>
            <a:ext cx="1939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원하는 부분들을</a:t>
            </a:r>
            <a:endParaRPr lang="en-US" altLang="ko-KR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 드래그</a:t>
            </a:r>
          </a:p>
        </p:txBody>
      </p:sp>
    </p:spTree>
    <p:extLst>
      <p:ext uri="{BB962C8B-B14F-4D97-AF65-F5344CB8AC3E}">
        <p14:creationId xmlns:p14="http://schemas.microsoft.com/office/powerpoint/2010/main" val="2601171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잡티 제거하기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ko-KR" altLang="en-US" dirty="0"/>
              <a:t>잡티를 모두 제거한 후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기본</a:t>
            </a:r>
            <a:r>
              <a:rPr lang="en-US" altLang="ko-KR" dirty="0"/>
              <a:t>] </a:t>
            </a:r>
            <a:r>
              <a:rPr lang="ko-KR" altLang="en-US" dirty="0"/>
              <a:t>탭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뽀샤시</a:t>
            </a:r>
            <a:r>
              <a:rPr lang="en-US" altLang="ko-KR" dirty="0"/>
              <a:t>] </a:t>
            </a:r>
            <a:r>
              <a:rPr lang="ko-KR" altLang="en-US" dirty="0"/>
              <a:t>버튼 옆 화살표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중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)’</a:t>
            </a:r>
            <a:r>
              <a:rPr lang="ko-KR" altLang="en-US" dirty="0"/>
              <a:t> 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24</a:t>
            </a:fld>
            <a:endParaRPr lang="en-US" altLang="ko-KR"/>
          </a:p>
        </p:txBody>
      </p:sp>
      <p:grpSp>
        <p:nvGrpSpPr>
          <p:cNvPr id="11" name="그룹 10"/>
          <p:cNvGrpSpPr/>
          <p:nvPr/>
        </p:nvGrpSpPr>
        <p:grpSpPr>
          <a:xfrm>
            <a:off x="1927680" y="2602656"/>
            <a:ext cx="5693908" cy="4002962"/>
            <a:chOff x="1927680" y="2736006"/>
            <a:chExt cx="5693908" cy="40029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7680" y="2736006"/>
              <a:ext cx="5693908" cy="390768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882179" y="5748830"/>
              <a:ext cx="6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⑤</a:t>
              </a:r>
              <a:r>
                <a:rPr lang="en-US" altLang="ko-KR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-1</a:t>
              </a:r>
              <a:endPara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54211" y="5838773"/>
              <a:ext cx="303589" cy="25094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919527" y="6061533"/>
              <a:ext cx="635262" cy="25671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337300" y="5987383"/>
              <a:ext cx="342900" cy="39436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17996" y="6338858"/>
              <a:ext cx="6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⑤</a:t>
              </a:r>
              <a:r>
                <a:rPr lang="en-US" altLang="ko-KR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-2</a:t>
              </a:r>
              <a:endPara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527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잡티 제거하기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ko-KR" altLang="en-US" dirty="0"/>
              <a:t>따뜻한 톤으로 만들기 위해</a:t>
            </a:r>
            <a:r>
              <a:rPr lang="en-US" altLang="ko-K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[</a:t>
            </a:r>
            <a:r>
              <a:rPr lang="ko-KR" altLang="en-US" dirty="0"/>
              <a:t>밝기</a:t>
            </a:r>
            <a:r>
              <a:rPr lang="en-US" altLang="ko-KR" dirty="0"/>
              <a:t>,</a:t>
            </a:r>
            <a:r>
              <a:rPr lang="ko-KR" altLang="en-US" dirty="0"/>
              <a:t>색상</a:t>
            </a:r>
            <a:r>
              <a:rPr lang="en-US" altLang="ko-KR" dirty="0"/>
              <a:t>] </a:t>
            </a:r>
            <a:r>
              <a:rPr lang="ko-KR" altLang="en-US" dirty="0"/>
              <a:t>버튼의 화살표 </a:t>
            </a:r>
            <a:r>
              <a:rPr lang="en-US" altLang="ko-KR" dirty="0"/>
              <a:t>&gt; ‘</a:t>
            </a:r>
            <a:r>
              <a:rPr lang="ko-KR" altLang="en-US" dirty="0" err="1"/>
              <a:t>색상커브</a:t>
            </a:r>
            <a:r>
              <a:rPr lang="en-US" altLang="ko-KR" dirty="0"/>
              <a:t>’</a:t>
            </a:r>
            <a:r>
              <a:rPr lang="ko-KR" altLang="en-US" dirty="0"/>
              <a:t> 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25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05" y="2446338"/>
            <a:ext cx="5933395" cy="4371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73528" y="6442625"/>
            <a:ext cx="873443" cy="301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8199" y="6123328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82124" y="4326817"/>
            <a:ext cx="1966376" cy="1999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60626" y="4230795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03800" y="6395978"/>
            <a:ext cx="342900" cy="39436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777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잡티 제거하기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 err="1"/>
              <a:t>색상커브</a:t>
            </a:r>
            <a:r>
              <a:rPr lang="ko-KR" altLang="en-US" dirty="0"/>
              <a:t> 조절하기</a:t>
            </a:r>
            <a:endParaRPr lang="en-US" altLang="ko-KR" dirty="0"/>
          </a:p>
          <a:p>
            <a:pPr marL="0" lvl="1" indent="0">
              <a:buNone/>
            </a:pPr>
            <a:r>
              <a:rPr lang="en-US" altLang="ko-KR" sz="1800" dirty="0"/>
              <a:t>      * </a:t>
            </a:r>
            <a:r>
              <a:rPr lang="ko-KR" altLang="en-US" sz="1800" dirty="0"/>
              <a:t>색상</a:t>
            </a:r>
            <a:r>
              <a:rPr lang="en-US" altLang="ko-KR" sz="1800" dirty="0"/>
              <a:t>/</a:t>
            </a:r>
            <a:r>
              <a:rPr lang="ko-KR" altLang="en-US" sz="1800" dirty="0"/>
              <a:t>밝기</a:t>
            </a:r>
            <a:r>
              <a:rPr lang="en-US" altLang="ko-KR" sz="1800" dirty="0"/>
              <a:t>/</a:t>
            </a:r>
            <a:r>
              <a:rPr lang="ko-KR" altLang="en-US" sz="1800" dirty="0"/>
              <a:t>대비 커브</a:t>
            </a:r>
            <a:r>
              <a:rPr lang="en-US" altLang="ko-KR" sz="1800" dirty="0"/>
              <a:t>: </a:t>
            </a:r>
            <a:r>
              <a:rPr lang="ko-KR" altLang="en-US" sz="1800" dirty="0"/>
              <a:t>커브의 아래쪽은 어두운 값</a:t>
            </a:r>
            <a:r>
              <a:rPr lang="en-US" altLang="ko-KR" sz="1800" dirty="0"/>
              <a:t>, </a:t>
            </a:r>
            <a:r>
              <a:rPr lang="ko-KR" altLang="en-US" sz="1800" dirty="0"/>
              <a:t>위쪽은 밝은 값을 조절</a:t>
            </a:r>
            <a:endParaRPr lang="en-US" altLang="ko-KR" sz="1800" dirty="0"/>
          </a:p>
          <a:p>
            <a:pPr marL="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커브의 아래부분을 위쪽으로 드래그하여 변화를 확인한 후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초기화</a:t>
            </a:r>
            <a:r>
              <a:rPr lang="en-US" altLang="ko-KR" dirty="0"/>
              <a:t>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r>
              <a:rPr lang="ko-KR" altLang="en-US" sz="1800" dirty="0"/>
              <a:t>쉽게 조절하기 위하여</a:t>
            </a:r>
            <a:r>
              <a:rPr lang="en-US" altLang="ko-KR" sz="1800" dirty="0"/>
              <a:t>, [</a:t>
            </a:r>
            <a:r>
              <a:rPr lang="ko-KR" altLang="en-US" sz="1800" dirty="0"/>
              <a:t>커브 열기</a:t>
            </a:r>
            <a:r>
              <a:rPr lang="en-US" altLang="ko-KR" sz="1800" dirty="0"/>
              <a:t>] </a:t>
            </a:r>
            <a:r>
              <a:rPr lang="ko-KR" altLang="en-US" sz="1800" dirty="0"/>
              <a:t>버튼의 화살표 </a:t>
            </a:r>
            <a:r>
              <a:rPr lang="en-US" altLang="ko-KR" sz="1800" dirty="0"/>
              <a:t>&gt; ‘</a:t>
            </a:r>
            <a:r>
              <a:rPr lang="ko-KR" altLang="en-US" sz="1800" dirty="0"/>
              <a:t>따뜻한 느낌</a:t>
            </a:r>
            <a:r>
              <a:rPr lang="en-US" altLang="ko-KR" sz="1800" dirty="0"/>
              <a:t>‘ </a:t>
            </a:r>
            <a:r>
              <a:rPr lang="ko-KR" altLang="en-US" sz="1800" dirty="0"/>
              <a:t>클릭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26</a:t>
            </a:fld>
            <a:endParaRPr lang="en-US" altLang="ko-KR"/>
          </a:p>
        </p:txBody>
      </p:sp>
      <p:grpSp>
        <p:nvGrpSpPr>
          <p:cNvPr id="24" name="그룹 23"/>
          <p:cNvGrpSpPr/>
          <p:nvPr/>
        </p:nvGrpSpPr>
        <p:grpSpPr>
          <a:xfrm>
            <a:off x="258105" y="4077738"/>
            <a:ext cx="5367071" cy="2905810"/>
            <a:chOff x="1388835" y="2573085"/>
            <a:chExt cx="6923841" cy="39281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835" y="2573085"/>
              <a:ext cx="5748561" cy="392819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7068" y="3665811"/>
              <a:ext cx="2257764" cy="198427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t="48663"/>
            <a:stretch/>
          </p:blipFill>
          <p:spPr>
            <a:xfrm>
              <a:off x="5893327" y="2581278"/>
              <a:ext cx="2419349" cy="262095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858861" y="4781139"/>
              <a:ext cx="627410" cy="37189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5256" y="4382840"/>
              <a:ext cx="868961" cy="54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⑦</a:t>
              </a:r>
              <a:r>
                <a:rPr lang="en-US" altLang="ko-KR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-1</a:t>
              </a:r>
              <a:endPara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035707" y="4396949"/>
              <a:ext cx="865013" cy="2703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622433" y="4823468"/>
              <a:ext cx="222399" cy="32956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029188" y="4692776"/>
              <a:ext cx="938618" cy="33865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941082" y="3789618"/>
            <a:ext cx="2392635" cy="2854070"/>
            <a:chOff x="6333344" y="2864330"/>
            <a:chExt cx="2392635" cy="28540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0904" y="3682700"/>
              <a:ext cx="2316280" cy="20357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333344" y="2864330"/>
              <a:ext cx="23926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[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참고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]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대비 높이기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밝은 부분은 밝게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b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어두운 부분은 더욱 어둡게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181143" y="5089285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6369" y="5964488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-3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9064" y="55764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-4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257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잡티 제거하기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ko-KR" altLang="en-US" dirty="0"/>
              <a:t>완성하고</a:t>
            </a:r>
            <a:r>
              <a:rPr lang="en-US" altLang="ko-KR" dirty="0"/>
              <a:t> [1:1 </a:t>
            </a:r>
            <a:r>
              <a:rPr lang="ko-KR" altLang="en-US" dirty="0"/>
              <a:t>비율로</a:t>
            </a:r>
            <a:r>
              <a:rPr lang="en-US" altLang="ko-KR" dirty="0"/>
              <a:t> zoom] </a:t>
            </a:r>
            <a:r>
              <a:rPr lang="ko-KR" altLang="en-US" dirty="0"/>
              <a:t>버튼을 클릭하여 결과를</a:t>
            </a:r>
            <a:br>
              <a:rPr lang="en-US" altLang="ko-KR" dirty="0"/>
            </a:br>
            <a:r>
              <a:rPr lang="ko-KR" altLang="en-US" dirty="0"/>
              <a:t>확인한 후</a:t>
            </a:r>
            <a:r>
              <a:rPr lang="en-US" altLang="ko-KR" dirty="0"/>
              <a:t>,</a:t>
            </a:r>
            <a:r>
              <a:rPr lang="ko-KR" altLang="en-US" dirty="0"/>
              <a:t>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24" y="2352143"/>
            <a:ext cx="6856639" cy="470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98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잡티 제거하기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네이버 등의 검색 엔진에서 잡티 있는 연예인 사진을 찾아 잡티를 제거해보자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 (</a:t>
            </a:r>
            <a:r>
              <a:rPr lang="ko-KR" altLang="en-US" dirty="0"/>
              <a:t>혹은 </a:t>
            </a:r>
            <a:r>
              <a:rPr lang="en-US" altLang="ko-KR" dirty="0"/>
              <a:t>freckle2.jpg </a:t>
            </a:r>
            <a:r>
              <a:rPr lang="ko-KR" altLang="en-US" dirty="0"/>
              <a:t>수정</a:t>
            </a:r>
            <a:r>
              <a:rPr lang="en-US" altLang="ko-KR"/>
              <a:t>)</a:t>
            </a:r>
            <a:r>
              <a:rPr lang="en-US" altLang="ko-KR" dirty="0"/>
              <a:t>	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17" y="3054124"/>
            <a:ext cx="4669971" cy="31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0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989492" cy="1166813"/>
            <a:chOff x="164811" y="1668678"/>
            <a:chExt cx="8989492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1337973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움직이는 </a:t>
              </a:r>
              <a:r>
                <a:rPr lang="en-US" altLang="ko-KR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gif </a:t>
              </a:r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만들기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80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989492" cy="1434049"/>
            <a:chOff x="164811" y="1668678"/>
            <a:chExt cx="8989492" cy="1434049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434049"/>
              <a:chOff x="982663" y="1428750"/>
              <a:chExt cx="1166812" cy="1434049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1302286"/>
                <a:chOff x="1160463" y="1560513"/>
                <a:chExt cx="814387" cy="1302286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11387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1*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1337973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흑백 이미지로 편집하기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3807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움직이는 </a:t>
            </a:r>
            <a:r>
              <a:rPr lang="en-US" altLang="ko-KR" dirty="0"/>
              <a:t>gif </a:t>
            </a:r>
            <a:r>
              <a:rPr lang="ko-KR" altLang="en-US" dirty="0"/>
              <a:t>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완성 예제</a:t>
            </a:r>
            <a:endParaRPr lang="en-US" altLang="ko-KR" dirty="0"/>
          </a:p>
          <a:p>
            <a:pPr lvl="1"/>
            <a:r>
              <a:rPr lang="ko-KR" altLang="en-US" dirty="0" err="1"/>
              <a:t>표시시간</a:t>
            </a:r>
            <a:r>
              <a:rPr lang="ko-KR" altLang="en-US" dirty="0"/>
              <a:t> 설정</a:t>
            </a:r>
            <a:r>
              <a:rPr lang="en-US" altLang="ko-KR" dirty="0"/>
              <a:t>, </a:t>
            </a:r>
            <a:r>
              <a:rPr lang="ko-KR" altLang="en-US" dirty="0" err="1"/>
              <a:t>말풍선</a:t>
            </a:r>
            <a:r>
              <a:rPr lang="ko-KR" altLang="en-US" dirty="0"/>
              <a:t> 추가</a:t>
            </a:r>
            <a:r>
              <a:rPr lang="en-US" altLang="ko-KR" dirty="0"/>
              <a:t>, </a:t>
            </a:r>
            <a:r>
              <a:rPr lang="ko-KR" altLang="en-US" dirty="0"/>
              <a:t>글자 넣기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30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2576512"/>
            <a:ext cx="4762500" cy="26765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73003" y="5342928"/>
            <a:ext cx="1681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Chopper_final.jpg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312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움직이는 </a:t>
            </a:r>
            <a:r>
              <a:rPr lang="en-US" altLang="ko-KR" dirty="0"/>
              <a:t>gif 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첫</a:t>
            </a:r>
            <a:r>
              <a:rPr lang="en-US" altLang="ko-KR" dirty="0"/>
              <a:t> </a:t>
            </a:r>
            <a:r>
              <a:rPr lang="ko-KR" altLang="en-US" dirty="0"/>
              <a:t>화면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[GIF</a:t>
            </a:r>
            <a:r>
              <a:rPr lang="ko-KR" altLang="en-US" dirty="0"/>
              <a:t> 애니메이션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31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1" y="1892685"/>
            <a:ext cx="7269018" cy="50549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151" y="4540842"/>
            <a:ext cx="765426" cy="6026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938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움직이는 </a:t>
            </a:r>
            <a:r>
              <a:rPr lang="en-US" altLang="ko-KR" dirty="0"/>
              <a:t>gif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열기</a:t>
            </a:r>
            <a:r>
              <a:rPr lang="en-US" altLang="ko-KR" dirty="0"/>
              <a:t>: Chopper01.png ~ chopper06.png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모두 선택하여 </a:t>
            </a:r>
            <a:r>
              <a:rPr lang="ko-KR" altLang="en-US" dirty="0" err="1"/>
              <a:t>목록창으로</a:t>
            </a:r>
            <a:r>
              <a:rPr lang="ko-KR" altLang="en-US" dirty="0"/>
              <a:t> </a:t>
            </a:r>
            <a:r>
              <a:rPr lang="ko-KR" altLang="en-US" dirty="0" err="1"/>
              <a:t>드래그하기</a:t>
            </a:r>
            <a:r>
              <a:rPr lang="en-US" altLang="ko-KR" dirty="0"/>
              <a:t>(shift + click)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32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78" y="2338388"/>
            <a:ext cx="5848620" cy="40671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66673" y="4219343"/>
            <a:ext cx="1395602" cy="7717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6861" y="3811941"/>
            <a:ext cx="1977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Shift + click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662379" y="3162025"/>
            <a:ext cx="1482314" cy="938256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67685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움직이는 </a:t>
            </a:r>
            <a:r>
              <a:rPr lang="en-US" altLang="ko-KR" dirty="0"/>
              <a:t>gif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dirty="0"/>
              <a:t>컷들이 자연스럽게</a:t>
            </a:r>
            <a:r>
              <a:rPr lang="en-US" altLang="ko-KR" dirty="0"/>
              <a:t>(</a:t>
            </a:r>
            <a:r>
              <a:rPr lang="ko-KR" altLang="en-US" dirty="0"/>
              <a:t>빠르게</a:t>
            </a:r>
            <a:r>
              <a:rPr lang="en-US" altLang="ko-KR" dirty="0"/>
              <a:t>)</a:t>
            </a:r>
            <a:r>
              <a:rPr lang="ko-KR" altLang="en-US" dirty="0"/>
              <a:t> 움직이도록 하기 위해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표시 시간 변경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33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374516" y="2613235"/>
            <a:ext cx="4208597" cy="2854116"/>
            <a:chOff x="-465272" y="2517984"/>
            <a:chExt cx="4905510" cy="341132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65272" y="2517984"/>
              <a:ext cx="4905510" cy="341132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499830" y="3251512"/>
              <a:ext cx="683205" cy="26426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2509044"/>
            <a:ext cx="3457575" cy="2149954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6" idx="3"/>
          </p:cNvCxnSpPr>
          <p:nvPr/>
        </p:nvCxnSpPr>
        <p:spPr>
          <a:xfrm flipV="1">
            <a:off x="4362450" y="3107884"/>
            <a:ext cx="1866900" cy="229615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60313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움직이는 </a:t>
            </a:r>
            <a:r>
              <a:rPr lang="en-US" altLang="ko-KR" dirty="0"/>
              <a:t>gif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531827"/>
            <a:ext cx="8229600" cy="4525962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dirty="0"/>
              <a:t>크게 숨쉬는 </a:t>
            </a:r>
            <a:r>
              <a:rPr lang="en-US" altLang="ko-KR" dirty="0"/>
              <a:t>4</a:t>
            </a:r>
            <a:r>
              <a:rPr lang="ko-KR" altLang="en-US" dirty="0"/>
              <a:t>번째 사진을 더 오래 보이기 위해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표시 시간 변경</a:t>
            </a:r>
            <a:r>
              <a:rPr lang="en-US" altLang="ko-KR" sz="1800" dirty="0"/>
              <a:t>] &gt; 4</a:t>
            </a:r>
            <a:r>
              <a:rPr lang="ko-KR" altLang="en-US" sz="1800" dirty="0"/>
              <a:t>번째 사진만 </a:t>
            </a:r>
            <a:r>
              <a:rPr lang="ko-KR" altLang="en-US" sz="1800" dirty="0" err="1"/>
              <a:t>표시시간을</a:t>
            </a:r>
            <a:r>
              <a:rPr lang="ko-KR" altLang="en-US" sz="1800" dirty="0"/>
              <a:t> </a:t>
            </a:r>
            <a:r>
              <a:rPr lang="en-US" altLang="ko-KR" sz="1800" dirty="0"/>
              <a:t>100</a:t>
            </a:r>
            <a:r>
              <a:rPr lang="ko-KR" altLang="en-US" sz="1800" dirty="0"/>
              <a:t>으로 설정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                            ‘</a:t>
            </a:r>
            <a:r>
              <a:rPr lang="ko-KR" altLang="en-US" sz="1800" dirty="0"/>
              <a:t>선택된 프레임의 </a:t>
            </a:r>
            <a:r>
              <a:rPr lang="ko-KR" altLang="en-US" sz="1800" dirty="0" err="1"/>
              <a:t>표시시간만</a:t>
            </a:r>
            <a:r>
              <a:rPr lang="ko-KR" altLang="en-US" sz="1800" dirty="0"/>
              <a:t> 변경합니다</a:t>
            </a:r>
            <a:r>
              <a:rPr lang="en-US" altLang="ko-KR" sz="1800" dirty="0"/>
              <a:t>.’ </a:t>
            </a:r>
            <a:r>
              <a:rPr lang="ko-KR" altLang="en-US" sz="1800" dirty="0"/>
              <a:t>선택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2200" dirty="0"/>
              <a:t>5. </a:t>
            </a:r>
            <a:r>
              <a:rPr lang="ko-KR" altLang="en-US" sz="2200" dirty="0"/>
              <a:t>완료 후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34</a:t>
            </a:fld>
            <a:endParaRPr lang="en-US" altLang="ko-KR"/>
          </a:p>
        </p:txBody>
      </p:sp>
      <p:grpSp>
        <p:nvGrpSpPr>
          <p:cNvPr id="10" name="그룹 9"/>
          <p:cNvGrpSpPr/>
          <p:nvPr/>
        </p:nvGrpSpPr>
        <p:grpSpPr>
          <a:xfrm>
            <a:off x="1830388" y="3012075"/>
            <a:ext cx="4724400" cy="3248912"/>
            <a:chOff x="1533525" y="2466975"/>
            <a:chExt cx="4724400" cy="32489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525" y="2466975"/>
              <a:ext cx="4724400" cy="324891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242905" y="3674842"/>
              <a:ext cx="729019" cy="23993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3019425" y="4448175"/>
              <a:ext cx="1228725" cy="9525"/>
            </a:xfrm>
            <a:prstGeom prst="lin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54189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움직이는 </a:t>
            </a:r>
            <a:r>
              <a:rPr lang="en-US" altLang="ko-KR" dirty="0"/>
              <a:t>gif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 </a:t>
            </a:r>
            <a:r>
              <a:rPr lang="ko-KR" altLang="en-US" dirty="0"/>
              <a:t>편집 옵션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① [</a:t>
            </a:r>
            <a:r>
              <a:rPr lang="ko-KR" altLang="en-US" sz="1800" dirty="0"/>
              <a:t>전환효과 변경</a:t>
            </a:r>
            <a:r>
              <a:rPr lang="en-US" altLang="ko-KR" sz="1800" dirty="0"/>
              <a:t>]: </a:t>
            </a:r>
            <a:r>
              <a:rPr lang="ko-KR" altLang="en-US" sz="1800" dirty="0"/>
              <a:t>화면전환 효과를 적용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② [</a:t>
            </a:r>
            <a:r>
              <a:rPr lang="ko-KR" altLang="en-US" sz="1800" dirty="0"/>
              <a:t>첫번째 사진 크기에 맞춤</a:t>
            </a:r>
            <a:r>
              <a:rPr lang="en-US" altLang="ko-KR" sz="1800" dirty="0"/>
              <a:t>]: </a:t>
            </a:r>
            <a:r>
              <a:rPr lang="ko-KR" altLang="en-US" sz="1800" dirty="0"/>
              <a:t>사진의 크기가 서로 다를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첫번째 사진과 같은</a:t>
            </a:r>
            <a:br>
              <a:rPr lang="en-US" altLang="ko-KR" sz="1800" dirty="0"/>
            </a:br>
            <a:r>
              <a:rPr lang="en-US" altLang="ko-KR" sz="1800" dirty="0"/>
              <a:t>     </a:t>
            </a:r>
            <a:r>
              <a:rPr lang="ko-KR" altLang="en-US" sz="1800" dirty="0"/>
              <a:t>크기로 맞춤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③ [</a:t>
            </a:r>
            <a:r>
              <a:rPr lang="ko-KR" altLang="en-US" sz="1800" dirty="0"/>
              <a:t>크기조절</a:t>
            </a:r>
            <a:r>
              <a:rPr lang="en-US" altLang="ko-KR" sz="1800" dirty="0"/>
              <a:t>]: </a:t>
            </a:r>
            <a:r>
              <a:rPr lang="ko-KR" altLang="en-US" sz="1800" dirty="0"/>
              <a:t>사진 크기를 임의로 조절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35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49" y="3234170"/>
            <a:ext cx="5774315" cy="40155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21097" y="4324350"/>
            <a:ext cx="1213228" cy="238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21097" y="4562475"/>
            <a:ext cx="1213228" cy="238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21097" y="4800600"/>
            <a:ext cx="1213228" cy="39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34325" y="4730948"/>
            <a:ext cx="352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934325" y="4500995"/>
            <a:ext cx="352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934324" y="4235620"/>
            <a:ext cx="352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962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움직이는 </a:t>
            </a:r>
            <a:r>
              <a:rPr lang="en-US" altLang="ko-KR" dirty="0"/>
              <a:t>gif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1: [</a:t>
            </a:r>
            <a:r>
              <a:rPr lang="ko-KR" altLang="en-US" dirty="0"/>
              <a:t>사진편집</a:t>
            </a:r>
            <a:r>
              <a:rPr lang="en-US" altLang="ko-KR" dirty="0"/>
              <a:t>] </a:t>
            </a:r>
            <a:r>
              <a:rPr lang="ko-KR" altLang="en-US" dirty="0"/>
              <a:t>모드에서 이미지를 편집한 후 아래와 같은 </a:t>
            </a:r>
            <a:r>
              <a:rPr lang="en-US" altLang="ko-KR" dirty="0"/>
              <a:t>GIF</a:t>
            </a:r>
            <a:r>
              <a:rPr lang="ko-KR" altLang="en-US" dirty="0"/>
              <a:t>애니메이션으로 만들자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ex. [</a:t>
            </a:r>
            <a:r>
              <a:rPr lang="ko-KR" altLang="en-US" dirty="0"/>
              <a:t>개체</a:t>
            </a:r>
            <a:r>
              <a:rPr lang="en-US" altLang="ko-KR" dirty="0"/>
              <a:t>] </a:t>
            </a:r>
            <a:r>
              <a:rPr lang="ko-KR" altLang="en-US" dirty="0"/>
              <a:t>탭에서 </a:t>
            </a:r>
            <a:r>
              <a:rPr lang="en-US" altLang="ko-KR" dirty="0"/>
              <a:t>[</a:t>
            </a:r>
            <a:r>
              <a:rPr lang="ko-KR" altLang="en-US" dirty="0" err="1"/>
              <a:t>말풍선</a:t>
            </a:r>
            <a:r>
              <a:rPr lang="en-US" altLang="ko-KR" dirty="0"/>
              <a:t>], [</a:t>
            </a:r>
            <a:r>
              <a:rPr lang="ko-KR" altLang="en-US" dirty="0"/>
              <a:t>아이콘</a:t>
            </a:r>
            <a:r>
              <a:rPr lang="en-US" altLang="ko-KR" dirty="0"/>
              <a:t>] </a:t>
            </a:r>
            <a:r>
              <a:rPr lang="ko-KR" altLang="en-US" dirty="0"/>
              <a:t>버튼 등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sz="1600" dirty="0" err="1"/>
              <a:t>뒷</a:t>
            </a:r>
            <a:r>
              <a:rPr lang="ko-KR" altLang="en-US" sz="1600" dirty="0"/>
              <a:t> 페이지의 팁 참조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36</a:t>
            </a:fld>
            <a:endParaRPr lang="en-US" altLang="ko-KR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88" y="3032846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94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600" dirty="0"/>
              <a:t>* </a:t>
            </a:r>
            <a:r>
              <a:rPr lang="ko-KR" altLang="en-US" sz="1600" dirty="0"/>
              <a:t>팁</a:t>
            </a:r>
            <a:r>
              <a:rPr lang="en-US" altLang="ko-KR" sz="1600" dirty="0"/>
              <a:t>1: </a:t>
            </a:r>
            <a:r>
              <a:rPr lang="ko-KR" altLang="en-US" sz="1600" dirty="0"/>
              <a:t>개체가 복사되지는 않으나</a:t>
            </a:r>
            <a:r>
              <a:rPr lang="en-US" altLang="ko-KR" sz="1600" dirty="0"/>
              <a:t>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속성이 유지되므로</a:t>
            </a:r>
            <a:r>
              <a:rPr lang="en-US" altLang="ko-KR" sz="1600" dirty="0"/>
              <a:t>, </a:t>
            </a:r>
            <a:r>
              <a:rPr lang="ko-KR" altLang="en-US" sz="1600" dirty="0"/>
              <a:t>다른 사진에 바로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 err="1"/>
              <a:t>말풍선을</a:t>
            </a:r>
            <a:r>
              <a:rPr lang="ko-KR" altLang="en-US" sz="1600" dirty="0"/>
              <a:t> 추가하고 크기</a:t>
            </a:r>
            <a:r>
              <a:rPr lang="en-US" altLang="ko-KR" sz="1600" dirty="0"/>
              <a:t>, </a:t>
            </a:r>
            <a:r>
              <a:rPr lang="ko-KR" altLang="en-US" sz="1600" dirty="0"/>
              <a:t>위치를 적절히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이동하여 생동감 있는 </a:t>
            </a:r>
            <a:r>
              <a:rPr lang="en-US" altLang="ko-KR" sz="1600" dirty="0"/>
              <a:t>animated gif</a:t>
            </a:r>
            <a:r>
              <a:rPr lang="ko-KR" altLang="en-US" sz="1600" dirty="0"/>
              <a:t>를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만들 수 있음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* </a:t>
            </a:r>
            <a:r>
              <a:rPr lang="ko-KR" altLang="en-US" sz="1600" dirty="0"/>
              <a:t>팁</a:t>
            </a:r>
            <a:r>
              <a:rPr lang="en-US" altLang="ko-KR" sz="1600" dirty="0"/>
              <a:t>2: </a:t>
            </a:r>
            <a:r>
              <a:rPr lang="ko-KR" altLang="en-US" sz="1600" dirty="0"/>
              <a:t>파일명이 유사하여 파일들이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구분되지 않을 때에는 슬라이더를 조절하여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파일을 확대하여 볼 수 있음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움직이는 </a:t>
            </a:r>
            <a:r>
              <a:rPr lang="en-US" altLang="ko-KR" dirty="0"/>
              <a:t>gif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15" y="1742281"/>
            <a:ext cx="2305050" cy="40862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62397" y="5511800"/>
            <a:ext cx="1213228" cy="39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123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2: </a:t>
            </a:r>
            <a:r>
              <a:rPr lang="ko-KR" altLang="en-US" dirty="0"/>
              <a:t>아래와 같이 텍스트도 함께 사용하여 움직이는 </a:t>
            </a:r>
            <a:r>
              <a:rPr lang="en-US" altLang="ko-KR" dirty="0"/>
              <a:t>gif</a:t>
            </a:r>
            <a:r>
              <a:rPr lang="ko-KR" altLang="en-US" dirty="0"/>
              <a:t>를 만들어보자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endParaRPr lang="ko-KR" altLang="en-US" sz="1800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움직이는 </a:t>
            </a:r>
            <a:r>
              <a:rPr lang="en-US" altLang="ko-KR" dirty="0"/>
              <a:t>gif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38</a:t>
            </a:fld>
            <a:endParaRPr lang="en-US" altLang="ko-KR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2888343"/>
            <a:ext cx="2599192" cy="25991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286000" y="276010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프랑스 파리의 </a:t>
            </a:r>
            <a:r>
              <a:rPr lang="ko-KR" altLang="en-US" dirty="0" err="1"/>
              <a:t>세느강</a:t>
            </a:r>
            <a:endParaRPr lang="ko-KR" altLang="en-US" dirty="0"/>
          </a:p>
          <a:p>
            <a:r>
              <a:rPr lang="ko-KR" altLang="en-US" dirty="0"/>
              <a:t>런던의 </a:t>
            </a:r>
            <a:r>
              <a:rPr lang="ko-KR" altLang="en-US" dirty="0" err="1"/>
              <a:t>템스강</a:t>
            </a:r>
            <a:endParaRPr lang="ko-KR" altLang="en-US" dirty="0"/>
          </a:p>
          <a:p>
            <a:r>
              <a:rPr lang="ko-KR" altLang="en-US" dirty="0"/>
              <a:t>헝가리의 도나우강</a:t>
            </a:r>
          </a:p>
          <a:p>
            <a:r>
              <a:rPr lang="ko-KR" altLang="en-US" dirty="0"/>
              <a:t>독일의 </a:t>
            </a:r>
            <a:r>
              <a:rPr lang="ko-KR" altLang="en-US" dirty="0" err="1"/>
              <a:t>라인강</a:t>
            </a:r>
            <a:endParaRPr lang="ko-KR" altLang="en-US" dirty="0"/>
          </a:p>
          <a:p>
            <a:r>
              <a:rPr lang="ko-KR" altLang="en-US" dirty="0"/>
              <a:t>모스크바의 </a:t>
            </a:r>
            <a:r>
              <a:rPr lang="ko-KR" altLang="en-US" dirty="0" err="1"/>
              <a:t>모스크바강</a:t>
            </a:r>
            <a:endParaRPr lang="ko-KR" altLang="en-US" dirty="0"/>
          </a:p>
          <a:p>
            <a:r>
              <a:rPr lang="ko-KR" altLang="en-US" dirty="0"/>
              <a:t>바그다드의 티그리스강</a:t>
            </a:r>
          </a:p>
          <a:p>
            <a:r>
              <a:rPr lang="ko-KR" altLang="en-US" dirty="0"/>
              <a:t>리스본의 </a:t>
            </a:r>
            <a:r>
              <a:rPr lang="ko-KR" altLang="en-US" dirty="0" err="1"/>
              <a:t>테주강</a:t>
            </a:r>
            <a:endParaRPr lang="ko-KR" altLang="en-US" dirty="0"/>
          </a:p>
          <a:p>
            <a:r>
              <a:rPr lang="ko-KR" altLang="en-US" dirty="0"/>
              <a:t>대한민국</a:t>
            </a:r>
          </a:p>
          <a:p>
            <a:r>
              <a:rPr lang="ko-KR" altLang="en-US" dirty="0"/>
              <a:t>서울</a:t>
            </a:r>
          </a:p>
          <a:p>
            <a:r>
              <a:rPr lang="ko-KR" altLang="en-US" dirty="0"/>
              <a:t>한강 (3번 커짐)</a:t>
            </a:r>
          </a:p>
          <a:p>
            <a:r>
              <a:rPr lang="ko-KR" altLang="en-US" dirty="0"/>
              <a:t>HAN RIVER </a:t>
            </a:r>
            <a:endParaRPr lang="en-US" altLang="ko-KR" dirty="0"/>
          </a:p>
          <a:p>
            <a:r>
              <a:rPr lang="ko-KR" altLang="en-US" dirty="0"/>
              <a:t>가을에 즐기는 한강</a:t>
            </a:r>
          </a:p>
          <a:p>
            <a:r>
              <a:rPr lang="ko-KR" altLang="en-US" dirty="0"/>
              <a:t>(</a:t>
            </a:r>
            <a:r>
              <a:rPr lang="en-US" altLang="ko-KR" dirty="0"/>
              <a:t>hanriver.png </a:t>
            </a:r>
            <a:r>
              <a:rPr lang="ko-KR" altLang="en-US" dirty="0"/>
              <a:t>이미지 등장)</a:t>
            </a:r>
          </a:p>
          <a:p>
            <a:r>
              <a:rPr lang="ko-KR" altLang="en-US" dirty="0"/>
              <a:t>기대하세요.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89196" y="2888343"/>
            <a:ext cx="2599192" cy="2943634"/>
            <a:chOff x="6089196" y="2888343"/>
            <a:chExt cx="2599192" cy="294363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196" y="2888343"/>
              <a:ext cx="2599192" cy="2599192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822849" y="5524200"/>
              <a:ext cx="12442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전환효과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8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989492" cy="1166813"/>
            <a:chOff x="164811" y="1668678"/>
            <a:chExt cx="8989492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1337973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2400" b="1" dirty="0" err="1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썸네일</a:t>
              </a:r>
              <a:r>
                <a:rPr lang="en-US" altLang="ko-KR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(thumbnail)</a:t>
              </a:r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만들기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22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완성 예제</a:t>
            </a:r>
            <a:endParaRPr lang="en-US" altLang="ko-KR" dirty="0"/>
          </a:p>
          <a:p>
            <a:pPr lvl="1"/>
            <a:r>
              <a:rPr lang="ko-KR" altLang="en-US" dirty="0" err="1"/>
              <a:t>흑백효과</a:t>
            </a:r>
            <a:r>
              <a:rPr lang="en-US" altLang="ko-KR" dirty="0"/>
              <a:t>, </a:t>
            </a:r>
            <a:r>
              <a:rPr lang="ko-KR" altLang="en-US" dirty="0"/>
              <a:t>크기 조절</a:t>
            </a:r>
            <a:r>
              <a:rPr lang="en-US" altLang="ko-KR" dirty="0"/>
              <a:t>, </a:t>
            </a:r>
            <a:r>
              <a:rPr lang="ko-KR" altLang="en-US" dirty="0" err="1"/>
              <a:t>둥근사진</a:t>
            </a:r>
            <a:r>
              <a:rPr lang="en-US" altLang="ko-KR" dirty="0"/>
              <a:t>(</a:t>
            </a:r>
            <a:r>
              <a:rPr lang="ko-KR" altLang="en-US" dirty="0"/>
              <a:t>테두리</a:t>
            </a:r>
            <a:r>
              <a:rPr lang="en-US" altLang="ko-KR" dirty="0"/>
              <a:t>), </a:t>
            </a:r>
            <a:r>
              <a:rPr lang="ko-KR" altLang="en-US" dirty="0"/>
              <a:t>일부분만 흑백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4788" y="6561138"/>
            <a:ext cx="2133600" cy="476250"/>
          </a:xfrm>
        </p:spPr>
        <p:txBody>
          <a:bodyPr/>
          <a:lstStyle/>
          <a:p>
            <a:fld id="{00A80572-C37D-4347-8AD0-860678628851}" type="slidenum">
              <a:rPr lang="en-US" altLang="ko-KR" smtClean="0"/>
              <a:pPr/>
              <a:t>4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35" y="2780867"/>
            <a:ext cx="3549597" cy="3210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76673" y="6039941"/>
            <a:ext cx="1483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flowers_final.jpg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2166" y="6558856"/>
            <a:ext cx="193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Whitepricess_final.jpg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25" y="2444849"/>
            <a:ext cx="2905125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494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썸네일</a:t>
            </a:r>
            <a:r>
              <a:rPr lang="en-US" altLang="ko-KR" dirty="0"/>
              <a:t>(thumbnail) </a:t>
            </a:r>
            <a:r>
              <a:rPr lang="ko-KR" altLang="en-US" dirty="0"/>
              <a:t>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완성 예제</a:t>
            </a:r>
            <a:endParaRPr lang="en-US" altLang="ko-KR" dirty="0"/>
          </a:p>
          <a:p>
            <a:pPr lvl="1"/>
            <a:r>
              <a:rPr lang="ko-KR" altLang="en-US" sz="1600" dirty="0"/>
              <a:t>사진 합치기</a:t>
            </a:r>
            <a:r>
              <a:rPr lang="en-US" altLang="ko-KR" sz="1600" dirty="0"/>
              <a:t>, </a:t>
            </a:r>
            <a:r>
              <a:rPr lang="ko-KR" altLang="en-US" sz="1600" dirty="0"/>
              <a:t>여백 추가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로고 추가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필터효과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40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63" y="911951"/>
            <a:ext cx="4195637" cy="624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48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썸네일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첫 화면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이어붙이기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41</a:t>
            </a:fld>
            <a:endParaRPr lang="en-US" altLang="ko-KR"/>
          </a:p>
        </p:txBody>
      </p:sp>
      <p:grpSp>
        <p:nvGrpSpPr>
          <p:cNvPr id="7" name="그룹 6"/>
          <p:cNvGrpSpPr/>
          <p:nvPr/>
        </p:nvGrpSpPr>
        <p:grpSpPr>
          <a:xfrm>
            <a:off x="1715392" y="2035163"/>
            <a:ext cx="5716392" cy="4013212"/>
            <a:chOff x="976508" y="1943088"/>
            <a:chExt cx="6759488" cy="47006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6508" y="1943088"/>
              <a:ext cx="6759488" cy="47006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172075" y="3810794"/>
              <a:ext cx="765426" cy="60265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470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썸네일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열기</a:t>
            </a:r>
            <a:r>
              <a:rPr lang="en-US" altLang="ko-KR" dirty="0"/>
              <a:t>: group01_*.png ~ group09_*.png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모두 선택하여 </a:t>
            </a:r>
            <a:r>
              <a:rPr lang="ko-KR" altLang="en-US" dirty="0" err="1"/>
              <a:t>목록창으로</a:t>
            </a:r>
            <a:r>
              <a:rPr lang="ko-KR" altLang="en-US" dirty="0"/>
              <a:t> </a:t>
            </a:r>
            <a:r>
              <a:rPr lang="ko-KR" altLang="en-US" dirty="0" err="1"/>
              <a:t>드래그하기</a:t>
            </a:r>
            <a:r>
              <a:rPr lang="en-US" altLang="ko-KR" dirty="0"/>
              <a:t>(shift + click)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42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1184787" y="2475704"/>
            <a:ext cx="6482105" cy="3925096"/>
            <a:chOff x="1234806" y="2138079"/>
            <a:chExt cx="6136665" cy="42674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4806" y="2138079"/>
              <a:ext cx="6136665" cy="426748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20102" t="9444" r="18579" b="82031"/>
            <a:stretch/>
          </p:blipFill>
          <p:spPr>
            <a:xfrm>
              <a:off x="2456400" y="2489983"/>
              <a:ext cx="3803723" cy="464234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1048600" y="4421676"/>
            <a:ext cx="1395602" cy="14697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788" y="4014275"/>
            <a:ext cx="1977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Shift + click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144306" y="3226362"/>
            <a:ext cx="1525994" cy="1076253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57012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썸네일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486554"/>
            <a:ext cx="8229600" cy="4525962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dirty="0"/>
              <a:t>하단의 </a:t>
            </a:r>
            <a:r>
              <a:rPr lang="en-US" altLang="ko-KR" dirty="0"/>
              <a:t>‘</a:t>
            </a:r>
            <a:r>
              <a:rPr lang="ko-KR" altLang="en-US" dirty="0"/>
              <a:t>미리보기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’ </a:t>
            </a:r>
            <a:r>
              <a:rPr lang="ko-KR" altLang="en-US" dirty="0"/>
              <a:t>슬라이더를 사용하여 </a:t>
            </a:r>
            <a:br>
              <a:rPr lang="en-US" altLang="ko-KR" dirty="0"/>
            </a:br>
            <a:r>
              <a:rPr lang="ko-KR" altLang="en-US" dirty="0"/>
              <a:t>사진 전체를 볼 수 있도록 조절하기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43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69" y="2255885"/>
            <a:ext cx="6228838" cy="433158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64313" y="6153428"/>
            <a:ext cx="2818550" cy="4621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965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썸네일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dirty="0"/>
              <a:t>[</a:t>
            </a:r>
            <a:r>
              <a:rPr lang="ko-KR" altLang="en-US" dirty="0"/>
              <a:t>바둑판</a:t>
            </a:r>
            <a:r>
              <a:rPr lang="en-US" altLang="ko-KR" dirty="0"/>
              <a:t>] </a:t>
            </a:r>
            <a:r>
              <a:rPr lang="ko-KR" altLang="en-US" dirty="0"/>
              <a:t>탭 </a:t>
            </a:r>
            <a:r>
              <a:rPr lang="en-US" altLang="ko-KR" dirty="0"/>
              <a:t>&gt; ‘</a:t>
            </a:r>
            <a:r>
              <a:rPr lang="ko-KR" altLang="en-US" dirty="0"/>
              <a:t>바둑판 칸 수</a:t>
            </a:r>
            <a:r>
              <a:rPr lang="en-US" altLang="ko-KR" dirty="0"/>
              <a:t>’</a:t>
            </a:r>
            <a:r>
              <a:rPr lang="ko-KR" altLang="en-US" dirty="0"/>
              <a:t>에서</a:t>
            </a:r>
            <a:r>
              <a:rPr lang="en-US" altLang="ko-KR" dirty="0"/>
              <a:t> 3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44</a:t>
            </a:fld>
            <a:endParaRPr lang="en-US" altLang="ko-KR"/>
          </a:p>
        </p:txBody>
      </p:sp>
      <p:grpSp>
        <p:nvGrpSpPr>
          <p:cNvPr id="11" name="그룹 10"/>
          <p:cNvGrpSpPr/>
          <p:nvPr/>
        </p:nvGrpSpPr>
        <p:grpSpPr>
          <a:xfrm>
            <a:off x="1411385" y="2348292"/>
            <a:ext cx="6050617" cy="3700083"/>
            <a:chOff x="1516160" y="2848355"/>
            <a:chExt cx="6050617" cy="370008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6160" y="2848355"/>
              <a:ext cx="5320739" cy="3700083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283136" y="3545377"/>
              <a:ext cx="553763" cy="19794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16411" y="3724275"/>
              <a:ext cx="1213039" cy="1905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29450" y="3709537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④</a:t>
              </a:r>
              <a:r>
                <a:rPr lang="en-US" altLang="ko-KR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-2</a:t>
              </a:r>
              <a:endPara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09030" y="3336574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④</a:t>
              </a:r>
              <a:r>
                <a:rPr lang="en-US" altLang="ko-KR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-1</a:t>
              </a:r>
              <a:endPara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802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썸네일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altLang="ko-KR" dirty="0"/>
              <a:t>‘</a:t>
            </a:r>
            <a:r>
              <a:rPr lang="ko-KR" altLang="en-US" dirty="0"/>
              <a:t>기준 크기 지정</a:t>
            </a:r>
            <a:r>
              <a:rPr lang="en-US" altLang="ko-KR" dirty="0"/>
              <a:t>’</a:t>
            </a:r>
            <a:r>
              <a:rPr lang="ko-KR" altLang="en-US" dirty="0"/>
              <a:t>을 선택</a:t>
            </a:r>
            <a:r>
              <a:rPr lang="en-US" altLang="ko-KR" dirty="0"/>
              <a:t>(600*600</a:t>
            </a:r>
            <a:r>
              <a:rPr lang="ko-KR" altLang="en-US" dirty="0"/>
              <a:t>으로 설정됨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dirty="0"/>
              <a:t>로고 등을 추가하기 위하여</a:t>
            </a:r>
            <a:r>
              <a:rPr lang="en-US" altLang="ko-KR" dirty="0"/>
              <a:t>, [</a:t>
            </a:r>
            <a:r>
              <a:rPr lang="ko-KR" altLang="en-US" dirty="0"/>
              <a:t>사진 편집하러 가기</a:t>
            </a:r>
            <a:r>
              <a:rPr lang="en-US" altLang="ko-KR" dirty="0"/>
              <a:t>] </a:t>
            </a:r>
            <a:r>
              <a:rPr lang="ko-KR" altLang="en-US" dirty="0"/>
              <a:t>클릭하기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45</a:t>
            </a:fld>
            <a:endParaRPr lang="en-US" altLang="ko-KR"/>
          </a:p>
        </p:txBody>
      </p:sp>
      <p:grpSp>
        <p:nvGrpSpPr>
          <p:cNvPr id="14" name="그룹 13"/>
          <p:cNvGrpSpPr/>
          <p:nvPr/>
        </p:nvGrpSpPr>
        <p:grpSpPr>
          <a:xfrm>
            <a:off x="1643062" y="2625672"/>
            <a:ext cx="6196897" cy="3660828"/>
            <a:chOff x="1643062" y="2549472"/>
            <a:chExt cx="6196897" cy="366082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b="18973"/>
            <a:stretch/>
          </p:blipFill>
          <p:spPr>
            <a:xfrm>
              <a:off x="1643062" y="2549472"/>
              <a:ext cx="6131677" cy="3660828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468302" y="3991773"/>
              <a:ext cx="1217621" cy="31352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86978" y="3727099"/>
              <a:ext cx="352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⑤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10618" y="2938740"/>
            <a:ext cx="352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554788" y="3228235"/>
            <a:ext cx="989012" cy="2867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03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썸네일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altLang="ko-KR" dirty="0"/>
              <a:t>[</a:t>
            </a:r>
            <a:r>
              <a:rPr lang="ko-KR" altLang="en-US" dirty="0"/>
              <a:t>기본</a:t>
            </a:r>
            <a:r>
              <a:rPr lang="en-US" altLang="ko-KR" dirty="0"/>
              <a:t>] </a:t>
            </a:r>
            <a:r>
              <a:rPr lang="ko-KR" altLang="en-US" dirty="0"/>
              <a:t>탭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여백</a:t>
            </a:r>
            <a:r>
              <a:rPr lang="en-US" altLang="ko-KR" dirty="0"/>
              <a:t>]&gt; ‘</a:t>
            </a:r>
            <a:r>
              <a:rPr lang="ko-KR" altLang="en-US" dirty="0"/>
              <a:t>모든 여백 동일하게 지정</a:t>
            </a:r>
            <a:r>
              <a:rPr lang="en-US" altLang="ko-KR" dirty="0"/>
              <a:t>’</a:t>
            </a:r>
            <a:r>
              <a:rPr lang="ko-KR" altLang="en-US" dirty="0"/>
              <a:t> 해제 </a:t>
            </a:r>
            <a:r>
              <a:rPr lang="en-US" altLang="ko-KR" dirty="0"/>
              <a:t>&gt; 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 err="1"/>
              <a:t>아랫쪽</a:t>
            </a:r>
            <a:r>
              <a:rPr lang="ko-KR" altLang="en-US" dirty="0"/>
              <a:t> </a:t>
            </a:r>
            <a:r>
              <a:rPr lang="en-US" altLang="ko-KR" dirty="0"/>
              <a:t>100’</a:t>
            </a:r>
            <a:r>
              <a:rPr lang="ko-KR" altLang="en-US" dirty="0"/>
              <a:t>으로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46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35" y="2411374"/>
            <a:ext cx="5803802" cy="39941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56684" y="6167438"/>
            <a:ext cx="493627" cy="2057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37434" y="5162550"/>
            <a:ext cx="1167716" cy="238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54213" y="4856752"/>
            <a:ext cx="1228725" cy="9525"/>
          </a:xfrm>
          <a:prstGeom prst="lin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21696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썸네일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여백에 텍스트</a:t>
            </a:r>
            <a:r>
              <a:rPr lang="en-US" altLang="ko-KR" sz="2000" dirty="0"/>
              <a:t>, </a:t>
            </a:r>
            <a:r>
              <a:rPr lang="ko-KR" altLang="en-US" sz="2000" dirty="0"/>
              <a:t>학교 로고를</a:t>
            </a:r>
            <a:br>
              <a:rPr lang="en-US" altLang="ko-KR" sz="2000" dirty="0"/>
            </a:br>
            <a:r>
              <a:rPr lang="ko-KR" altLang="en-US" sz="2000" dirty="0"/>
              <a:t>추가하고</a:t>
            </a:r>
            <a:br>
              <a:rPr lang="en-US" altLang="ko-KR" sz="2000" dirty="0"/>
            </a:br>
            <a:r>
              <a:rPr lang="en-US" altLang="ko-KR" sz="2000" dirty="0"/>
              <a:t>[</a:t>
            </a:r>
            <a:r>
              <a:rPr lang="ko-KR" altLang="en-US" sz="2000" dirty="0"/>
              <a:t>필터</a:t>
            </a:r>
            <a:r>
              <a:rPr lang="en-US" altLang="ko-KR" sz="2000" dirty="0"/>
              <a:t>]</a:t>
            </a:r>
            <a:r>
              <a:rPr lang="ko-KR" altLang="en-US" sz="2000" dirty="0"/>
              <a:t>를 자유롭게 적용하여</a:t>
            </a:r>
            <a:br>
              <a:rPr lang="en-US" altLang="ko-KR" sz="2000" dirty="0"/>
            </a:br>
            <a:r>
              <a:rPr lang="ko-KR" altLang="en-US" sz="2000" dirty="0"/>
              <a:t>완성한 후 저장하기</a:t>
            </a:r>
            <a:br>
              <a:rPr lang="en-US" altLang="ko-KR" dirty="0"/>
            </a:br>
            <a:r>
              <a:rPr lang="en-US" altLang="ko-KR" sz="1600" dirty="0"/>
              <a:t>* </a:t>
            </a:r>
            <a:r>
              <a:rPr lang="ko-KR" altLang="en-US" sz="1600" dirty="0"/>
              <a:t>학교 홈페이지에서 로고를 찾아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삽입하기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47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20" y="215900"/>
            <a:ext cx="4606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66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8787" y="1522413"/>
            <a:ext cx="5056641" cy="4525962"/>
          </a:xfrm>
        </p:spPr>
        <p:txBody>
          <a:bodyPr/>
          <a:lstStyle/>
          <a:p>
            <a:r>
              <a:rPr lang="ko-KR" altLang="en-US" sz="2400" dirty="0" err="1"/>
              <a:t>실습과제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카드뉴스를</a:t>
            </a:r>
            <a:r>
              <a:rPr lang="ko-KR" altLang="en-US" sz="2400" dirty="0"/>
              <a:t> 만들어</a:t>
            </a:r>
            <a:br>
              <a:rPr lang="en-US" altLang="ko-KR" sz="2400" dirty="0"/>
            </a:br>
            <a:r>
              <a:rPr lang="ko-KR" altLang="en-US" sz="2400" dirty="0"/>
              <a:t>보자</a:t>
            </a:r>
            <a:r>
              <a:rPr lang="en-US" altLang="ko-KR" sz="2400" dirty="0"/>
              <a:t>.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개인과제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로 성적에 반영</a:t>
            </a:r>
            <a:r>
              <a:rPr lang="en-US" altLang="ko-KR" sz="2000" dirty="0"/>
              <a:t>)</a:t>
            </a:r>
            <a:endParaRPr lang="en-US" altLang="ko-KR" sz="2400" dirty="0"/>
          </a:p>
          <a:p>
            <a:pPr lvl="1"/>
            <a:r>
              <a:rPr lang="ko-KR" altLang="en-US" sz="1700" dirty="0"/>
              <a:t>필수요소</a:t>
            </a:r>
            <a:endParaRPr lang="en-US" altLang="ko-KR" sz="1700" dirty="0"/>
          </a:p>
          <a:p>
            <a:pPr lvl="2"/>
            <a:r>
              <a:rPr lang="ko-KR" altLang="en-US" sz="1400" dirty="0"/>
              <a:t>크기</a:t>
            </a:r>
            <a:r>
              <a:rPr lang="en-US" altLang="ko-KR" sz="1400" dirty="0"/>
              <a:t>: 400*600</a:t>
            </a:r>
          </a:p>
          <a:p>
            <a:pPr lvl="2"/>
            <a:r>
              <a:rPr lang="ko-KR" altLang="en-US" sz="1400" dirty="0"/>
              <a:t>어떤 주제이든지 가능</a:t>
            </a:r>
            <a:r>
              <a:rPr lang="en-US" altLang="ko-KR" sz="1400" dirty="0"/>
              <a:t>,</a:t>
            </a:r>
            <a:r>
              <a:rPr lang="ko-KR" altLang="en-US" sz="1400" dirty="0"/>
              <a:t> 내용 성실히</a:t>
            </a:r>
            <a:endParaRPr lang="en-US" altLang="ko-KR" sz="1400" dirty="0"/>
          </a:p>
          <a:p>
            <a:pPr lvl="2"/>
            <a:r>
              <a:rPr lang="ko-KR" altLang="en-US" sz="1400" dirty="0"/>
              <a:t>첫 화면 </a:t>
            </a:r>
            <a:r>
              <a:rPr lang="en-US" altLang="ko-KR" sz="1400" dirty="0"/>
              <a:t>(</a:t>
            </a:r>
            <a:r>
              <a:rPr lang="ko-KR" altLang="en-US" sz="1400" dirty="0"/>
              <a:t>표지</a:t>
            </a:r>
            <a:r>
              <a:rPr lang="en-US" altLang="ko-KR" sz="1400" dirty="0"/>
              <a:t>) </a:t>
            </a:r>
            <a:r>
              <a:rPr lang="ko-KR" altLang="en-US" sz="1400" dirty="0"/>
              <a:t>포함 </a:t>
            </a:r>
            <a:r>
              <a:rPr lang="en-US" altLang="ko-KR" sz="1400" dirty="0"/>
              <a:t>3</a:t>
            </a:r>
            <a:r>
              <a:rPr lang="ko-KR" altLang="en-US" sz="1400" dirty="0"/>
              <a:t>페이지 작성</a:t>
            </a:r>
            <a:endParaRPr lang="en-US" altLang="ko-KR" sz="1400" dirty="0"/>
          </a:p>
          <a:p>
            <a:pPr lvl="2"/>
            <a:r>
              <a:rPr lang="ko-KR" altLang="en-US" sz="1400" dirty="0"/>
              <a:t>배운 기능</a:t>
            </a:r>
            <a:r>
              <a:rPr lang="en-US" altLang="ko-KR" sz="1400" dirty="0"/>
              <a:t>, </a:t>
            </a:r>
            <a:r>
              <a:rPr lang="ko-KR" altLang="en-US" sz="1400" dirty="0"/>
              <a:t>배우지 않은 기능</a:t>
            </a:r>
            <a:br>
              <a:rPr lang="en-US" altLang="ko-KR" sz="1400" dirty="0"/>
            </a:br>
            <a:r>
              <a:rPr lang="ko-KR" altLang="en-US" sz="1400" dirty="0"/>
              <a:t>골고루 풍부하게 사용하기</a:t>
            </a:r>
            <a:endParaRPr lang="en-US" altLang="ko-KR" sz="1400" dirty="0"/>
          </a:p>
          <a:p>
            <a:pPr lvl="2"/>
            <a:r>
              <a:rPr lang="ko-KR" altLang="en-US" sz="1400" dirty="0">
                <a:hlinkClick r:id="rId3"/>
              </a:rPr>
              <a:t>로고</a:t>
            </a:r>
            <a:r>
              <a:rPr lang="en-US" altLang="ko-KR" sz="1400" dirty="0">
                <a:hlinkClick r:id="rId3"/>
              </a:rPr>
              <a:t>: http://www.flaticon.com/</a:t>
            </a:r>
            <a:r>
              <a:rPr lang="ko-KR" altLang="en-US" sz="1400" dirty="0"/>
              <a:t>의</a:t>
            </a:r>
            <a:br>
              <a:rPr lang="en-US" altLang="ko-KR" sz="1400" dirty="0"/>
            </a:br>
            <a:r>
              <a:rPr lang="ko-KR" altLang="en-US" sz="1400" dirty="0"/>
              <a:t>아이콘 응용하기 </a:t>
            </a:r>
            <a:r>
              <a:rPr lang="en-US" altLang="ko-KR" sz="1400" dirty="0"/>
              <a:t>(</a:t>
            </a:r>
            <a:r>
              <a:rPr lang="ko-KR" altLang="en-US" sz="1400" dirty="0"/>
              <a:t>크롬에서 접속</a:t>
            </a:r>
            <a:r>
              <a:rPr lang="en-US" altLang="ko-KR" sz="1400" dirty="0"/>
              <a:t>)</a:t>
            </a:r>
          </a:p>
          <a:p>
            <a:pPr lvl="2"/>
            <a:r>
              <a:rPr lang="en-US" altLang="ko-KR" sz="1400" dirty="0"/>
              <a:t>1</a:t>
            </a:r>
            <a:r>
              <a:rPr lang="ko-KR" altLang="en-US" sz="1400" dirty="0"/>
              <a:t>개 이상의 무료 글꼴 </a:t>
            </a:r>
            <a:r>
              <a:rPr lang="ko-KR" altLang="en-US" sz="1400" dirty="0" err="1"/>
              <a:t>다운로드받아</a:t>
            </a:r>
            <a:r>
              <a:rPr lang="ko-KR" altLang="en-US" sz="1400" dirty="0"/>
              <a:t> 사용하기</a:t>
            </a:r>
            <a:endParaRPr lang="en-US" altLang="ko-KR" sz="1400" dirty="0"/>
          </a:p>
          <a:p>
            <a:pPr lvl="1"/>
            <a:endParaRPr lang="en-US" altLang="ko-KR" sz="1700" dirty="0"/>
          </a:p>
          <a:p>
            <a:pPr lvl="1"/>
            <a:r>
              <a:rPr lang="ko-KR" altLang="en-US" sz="1700" dirty="0"/>
              <a:t>제출</a:t>
            </a:r>
            <a:endParaRPr lang="en-US" altLang="ko-KR" sz="1700" dirty="0"/>
          </a:p>
          <a:p>
            <a:pPr lvl="2"/>
            <a:r>
              <a:rPr lang="ko-KR" altLang="en-US" sz="1400" dirty="0"/>
              <a:t>예제와 같이 움직이는 </a:t>
            </a:r>
            <a:r>
              <a:rPr lang="en-US" altLang="ko-KR" sz="1400" dirty="0"/>
              <a:t>gif</a:t>
            </a:r>
            <a:r>
              <a:rPr lang="ko-KR" altLang="en-US" sz="1400" dirty="0"/>
              <a:t>로</a:t>
            </a:r>
            <a:br>
              <a:rPr lang="en-US" altLang="ko-KR" sz="1400" dirty="0"/>
            </a:br>
            <a:r>
              <a:rPr lang="ko-KR" altLang="en-US" sz="1400" dirty="0"/>
              <a:t>결과물을 작성하여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과제함</a:t>
            </a:r>
            <a:r>
              <a:rPr lang="ko-KR" altLang="en-US" sz="1400" dirty="0"/>
              <a:t>  </a:t>
            </a:r>
            <a:br>
              <a:rPr lang="en-US" altLang="ko-KR" sz="1400" dirty="0"/>
            </a:br>
            <a:r>
              <a:rPr lang="en-US" altLang="ko-KR" sz="1400" dirty="0"/>
              <a:t>[</a:t>
            </a:r>
            <a:r>
              <a:rPr lang="ko-KR" altLang="en-US" sz="1400" dirty="0" err="1"/>
              <a:t>개인과제</a:t>
            </a:r>
            <a:r>
              <a:rPr lang="en-US" altLang="ko-KR" sz="1400" dirty="0"/>
              <a:t>1]’</a:t>
            </a:r>
            <a:r>
              <a:rPr lang="ko-KR" altLang="en-US" sz="1400" dirty="0"/>
              <a:t>에 제출하기</a:t>
            </a:r>
            <a:endParaRPr lang="en-US" altLang="ko-KR" sz="1400" dirty="0"/>
          </a:p>
          <a:p>
            <a:pPr lvl="3"/>
            <a:r>
              <a:rPr lang="ko-KR" altLang="en-US" sz="1200" dirty="0"/>
              <a:t>파일명</a:t>
            </a:r>
            <a:r>
              <a:rPr lang="en-US" altLang="ko-KR" sz="1200" dirty="0"/>
              <a:t>: </a:t>
            </a:r>
            <a:r>
              <a:rPr lang="ko-KR" altLang="en-US" sz="1200" dirty="0"/>
              <a:t>학번</a:t>
            </a:r>
            <a:r>
              <a:rPr lang="en-US" altLang="ko-KR" sz="1200" dirty="0"/>
              <a:t>_</a:t>
            </a:r>
            <a:r>
              <a:rPr lang="ko-KR" altLang="en-US" sz="1200" dirty="0"/>
              <a:t>이름</a:t>
            </a:r>
            <a:r>
              <a:rPr lang="en-US" altLang="ko-KR" sz="1200" dirty="0"/>
              <a:t>.gif</a:t>
            </a:r>
          </a:p>
          <a:p>
            <a:pPr lvl="3"/>
            <a:r>
              <a:rPr lang="ko-KR" altLang="en-US" sz="1200" dirty="0"/>
              <a:t>내용 란에 사용한 기능들을 간략히 작성</a:t>
            </a:r>
            <a:endParaRPr lang="en-US" altLang="ko-KR" sz="1200" dirty="0"/>
          </a:p>
          <a:p>
            <a:pPr lvl="2"/>
            <a:r>
              <a:rPr lang="ko-KR" altLang="en-US" sz="1400" dirty="0">
                <a:solidFill>
                  <a:srgbClr val="FF0000"/>
                </a:solidFill>
              </a:rPr>
              <a:t>제출기한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썸네일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0" y="1670844"/>
            <a:ext cx="28194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77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2" y="1553669"/>
            <a:ext cx="2788315" cy="4182472"/>
          </a:xfr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23" y="1583474"/>
            <a:ext cx="2788315" cy="4182472"/>
          </a:xfr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B020-86DC-4739-B608-643ECAD4D997}" type="slidenum">
              <a:rPr lang="en-US" altLang="ko-KR" smtClean="0"/>
              <a:pPr/>
              <a:t>49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365" y="1613279"/>
            <a:ext cx="2768445" cy="41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포토스케이프 첫 화면에서 </a:t>
            </a:r>
            <a:r>
              <a:rPr lang="en-US" altLang="ko-KR" dirty="0"/>
              <a:t>[</a:t>
            </a:r>
            <a:r>
              <a:rPr lang="ko-KR" altLang="en-US" dirty="0"/>
              <a:t>사진편집</a:t>
            </a:r>
            <a:r>
              <a:rPr lang="en-US" altLang="ko-KR" dirty="0"/>
              <a:t>]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파일 열기</a:t>
            </a:r>
            <a:r>
              <a:rPr lang="en-US" altLang="ko-KR" dirty="0"/>
              <a:t>: [</a:t>
            </a:r>
            <a:r>
              <a:rPr lang="ko-KR" altLang="en-US" dirty="0"/>
              <a:t>사진편집</a:t>
            </a:r>
            <a:r>
              <a:rPr lang="en-US" altLang="ko-KR" dirty="0"/>
              <a:t>] &gt; </a:t>
            </a:r>
            <a:r>
              <a:rPr lang="ko-KR" altLang="en-US" dirty="0"/>
              <a:t>바탕화면의 </a:t>
            </a:r>
            <a:r>
              <a:rPr lang="ko-KR" altLang="en-US" dirty="0" err="1"/>
              <a:t>본인이름</a:t>
            </a:r>
            <a:r>
              <a:rPr lang="ko-KR" altLang="en-US" dirty="0"/>
              <a:t> 폴더 </a:t>
            </a:r>
            <a:r>
              <a:rPr lang="en-US" altLang="ko-KR" dirty="0"/>
              <a:t>&gt; [images] </a:t>
            </a:r>
            <a:r>
              <a:rPr lang="ko-KR" altLang="en-US" dirty="0"/>
              <a:t>폴더 </a:t>
            </a:r>
            <a:r>
              <a:rPr lang="en-US" altLang="ko-KR" dirty="0"/>
              <a:t>&gt; ‘flowers.jpg’ </a:t>
            </a:r>
            <a:r>
              <a:rPr lang="ko-KR" altLang="en-US" dirty="0"/>
              <a:t>클릭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5</a:t>
            </a:fld>
            <a:endParaRPr lang="en-US" altLang="ko-KR"/>
          </a:p>
        </p:txBody>
      </p:sp>
      <p:grpSp>
        <p:nvGrpSpPr>
          <p:cNvPr id="11" name="그룹 10"/>
          <p:cNvGrpSpPr/>
          <p:nvPr/>
        </p:nvGrpSpPr>
        <p:grpSpPr>
          <a:xfrm>
            <a:off x="1239698" y="3093324"/>
            <a:ext cx="6381890" cy="3074114"/>
            <a:chOff x="460376" y="2333625"/>
            <a:chExt cx="8242159" cy="397019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3664" b="39627"/>
            <a:stretch/>
          </p:blipFill>
          <p:spPr>
            <a:xfrm>
              <a:off x="460376" y="2576947"/>
              <a:ext cx="4113212" cy="37268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49404" y="3870585"/>
              <a:ext cx="869926" cy="51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r>
                <a:rPr lang="en-US" altLang="ko-KR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-1</a:t>
              </a:r>
              <a:endPara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22860" y="4704501"/>
              <a:ext cx="890304" cy="7819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3376" y="2333625"/>
              <a:ext cx="5709159" cy="3970193"/>
            </a:xfrm>
            <a:prstGeom prst="rect">
              <a:avLst/>
            </a:prstGeom>
          </p:spPr>
        </p:pic>
        <p:cxnSp>
          <p:nvCxnSpPr>
            <p:cNvPr id="10" name="직선 화살표 연결선 9"/>
            <p:cNvCxnSpPr/>
            <p:nvPr/>
          </p:nvCxnSpPr>
          <p:spPr>
            <a:xfrm flipV="1">
              <a:off x="1413164" y="4240594"/>
              <a:ext cx="3160424" cy="737431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249403" y="5587145"/>
              <a:ext cx="869926" cy="51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r>
                <a:rPr lang="en-US" altLang="ko-KR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-2</a:t>
              </a:r>
              <a:endPara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165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669349" y="327511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01. </a:t>
            </a:r>
            <a:r>
              <a:rPr lang="ko-KR" altLang="en-US">
                <a:solidFill>
                  <a:srgbClr val="FFFFFF"/>
                </a:solidFill>
              </a:rPr>
              <a:t>이미지 편집하기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79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흑백효과들을 살펴보고</a:t>
            </a:r>
            <a:r>
              <a:rPr lang="en-US" altLang="ko-KR" sz="2000" dirty="0"/>
              <a:t>,</a:t>
            </a:r>
          </a:p>
          <a:p>
            <a:pPr lvl="1"/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6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943100"/>
            <a:ext cx="6353175" cy="49149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22826" y="4185106"/>
            <a:ext cx="72295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marL="0" indent="0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세피아 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58738" y="4185106"/>
            <a:ext cx="60433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marL="0" indent="0"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무채화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32446" y="6602869"/>
            <a:ext cx="585097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marL="0" indent="0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흑백    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342" t="2512" r="1897" b="1757"/>
          <a:stretch/>
        </p:blipFill>
        <p:spPr>
          <a:xfrm>
            <a:off x="1196156" y="4423549"/>
            <a:ext cx="2903220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5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사진 파일에 </a:t>
            </a:r>
            <a:r>
              <a:rPr lang="en-US" altLang="ko-KR" dirty="0"/>
              <a:t>[</a:t>
            </a:r>
            <a:r>
              <a:rPr lang="ko-KR" altLang="en-US" dirty="0" err="1"/>
              <a:t>반디쿠트</a:t>
            </a:r>
            <a:r>
              <a:rPr lang="en-US" altLang="ko-KR" dirty="0"/>
              <a:t>] </a:t>
            </a:r>
            <a:r>
              <a:rPr lang="ko-KR" altLang="en-US" dirty="0"/>
              <a:t>효과를 적용하기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* </a:t>
            </a:r>
            <a:r>
              <a:rPr lang="ko-KR" altLang="en-US" sz="1800" dirty="0" err="1"/>
              <a:t>반디쿠트</a:t>
            </a:r>
            <a:r>
              <a:rPr lang="en-US" altLang="ko-KR" sz="1800" dirty="0"/>
              <a:t>(bandicoot): </a:t>
            </a:r>
            <a:r>
              <a:rPr lang="ko-KR" altLang="en-US" sz="1800" dirty="0" err="1"/>
              <a:t>유대류인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반디쿠트</a:t>
            </a:r>
            <a:r>
              <a:rPr lang="ko-KR" altLang="en-US" sz="1800" dirty="0"/>
              <a:t> 색상</a:t>
            </a:r>
            <a:endParaRPr lang="en-US" altLang="ko-KR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7</a:t>
            </a:fld>
            <a:endParaRPr lang="en-US" altLang="ko-KR"/>
          </a:p>
        </p:txBody>
      </p:sp>
      <p:grpSp>
        <p:nvGrpSpPr>
          <p:cNvPr id="5" name="그룹 4"/>
          <p:cNvGrpSpPr/>
          <p:nvPr/>
        </p:nvGrpSpPr>
        <p:grpSpPr>
          <a:xfrm>
            <a:off x="1505539" y="2115911"/>
            <a:ext cx="5631861" cy="3932464"/>
            <a:chOff x="1505539" y="2115911"/>
            <a:chExt cx="5631861" cy="41497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5539" y="2115911"/>
              <a:ext cx="5631861" cy="414979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706558" y="5483367"/>
              <a:ext cx="208342" cy="27608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968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현재 사진의 크기 및 용량을 확인하고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8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03" y="2151567"/>
            <a:ext cx="6924242" cy="48151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69248" y="5733811"/>
            <a:ext cx="2085539" cy="3145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788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6. [</a:t>
            </a:r>
            <a:r>
              <a:rPr lang="ko-KR" altLang="en-US" dirty="0"/>
              <a:t>크기조절</a:t>
            </a:r>
            <a:r>
              <a:rPr lang="en-US" altLang="ko-KR" dirty="0"/>
              <a:t>] </a:t>
            </a:r>
            <a:r>
              <a:rPr lang="ko-KR" altLang="en-US" dirty="0"/>
              <a:t>옆</a:t>
            </a:r>
            <a:r>
              <a:rPr lang="en-US" altLang="ko-KR" dirty="0"/>
              <a:t> [</a:t>
            </a:r>
            <a:r>
              <a:rPr lang="ko-KR" altLang="en-US" dirty="0"/>
              <a:t>화살표</a:t>
            </a:r>
            <a:r>
              <a:rPr lang="en-US" altLang="ko-KR" dirty="0"/>
              <a:t>]</a:t>
            </a:r>
            <a:r>
              <a:rPr lang="ko-KR" altLang="en-US" dirty="0"/>
              <a:t> 옵션 살펴보기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sz="1800" dirty="0"/>
              <a:t>* </a:t>
            </a:r>
            <a:r>
              <a:rPr lang="ko-KR" altLang="en-US" sz="1800" dirty="0"/>
              <a:t>긴축 줄이기</a:t>
            </a:r>
            <a:r>
              <a:rPr lang="en-US" altLang="ko-KR" sz="1800" dirty="0"/>
              <a:t>: </a:t>
            </a:r>
            <a:r>
              <a:rPr lang="ko-KR" altLang="en-US" sz="1800" dirty="0"/>
              <a:t>더 긴 축을 기준으로 다양한 웹사이트에 올릴 수 있도록</a:t>
            </a:r>
            <a:br>
              <a:rPr lang="en-US" altLang="ko-KR" sz="1800" dirty="0"/>
            </a:br>
            <a:r>
              <a:rPr lang="en-US" altLang="ko-KR" sz="1800" dirty="0"/>
              <a:t>   </a:t>
            </a:r>
            <a:r>
              <a:rPr lang="ko-KR" altLang="en-US" sz="1800" dirty="0"/>
              <a:t>간편하게 줄일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흑백 이미지로 편집하기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72" y="2673339"/>
            <a:ext cx="5740327" cy="39703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94647" y="6208474"/>
            <a:ext cx="813952" cy="197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984750" y="6086476"/>
            <a:ext cx="377824" cy="3936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51951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2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2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3911</TotalTime>
  <Words>1278</Words>
  <Application>Microsoft Macintosh PowerPoint</Application>
  <PresentationFormat>화면 슬라이드 쇼(4:3)</PresentationFormat>
  <Paragraphs>309</Paragraphs>
  <Slides>50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Arial</vt:lpstr>
      <vt:lpstr>Garamond</vt:lpstr>
      <vt:lpstr>맑은 고딕</vt:lpstr>
      <vt:lpstr>HY얕은샘물M</vt:lpstr>
      <vt:lpstr>굴림</vt:lpstr>
      <vt:lpstr>나눔고딕</vt:lpstr>
      <vt:lpstr>1_기본 디자인</vt:lpstr>
      <vt:lpstr>2_기본 디자인</vt:lpstr>
      <vt:lpstr>02. 이미지 편집하기2</vt:lpstr>
      <vt:lpstr>PowerPoint 프레젠테이션</vt:lpstr>
      <vt:lpstr>PowerPoint 프레젠테이션</vt:lpstr>
      <vt:lpstr>1-1. 흑백 이미지로 편집하기(기본)</vt:lpstr>
      <vt:lpstr>1-1. 흑백 이미지로 편집하기(기본)</vt:lpstr>
      <vt:lpstr>1-1. 흑백 이미지로 편집하기(기본)</vt:lpstr>
      <vt:lpstr>1-1. 흑백 이미지로 편집하기(기본)</vt:lpstr>
      <vt:lpstr>1-1. 흑백 이미지로 편집하기(기본)</vt:lpstr>
      <vt:lpstr>1-1. 흑백 이미지로 편집하기(기본)</vt:lpstr>
      <vt:lpstr>1-1. 흑백 이미지로 편집하기(기본)</vt:lpstr>
      <vt:lpstr>1-1. 흑백 이미지로 편집하기(기본)</vt:lpstr>
      <vt:lpstr>1-1. 흑백 이미지로 편집하기(기본)</vt:lpstr>
      <vt:lpstr>1-1. 흑백 이미지로 편집하기(기본)</vt:lpstr>
      <vt:lpstr>1-2. 흑백 이미지로 편집하기(일부분만)</vt:lpstr>
      <vt:lpstr>1-2. 흑백 이미지로 편집하기(일부분만)</vt:lpstr>
      <vt:lpstr>1-2. 흑백 이미지로 편집하기(일부분만)</vt:lpstr>
      <vt:lpstr>1-2. 흑백 이미지로 편집하기(일부분만)</vt:lpstr>
      <vt:lpstr>1-2. 흑백 이미지로 편집하기(일부분만)</vt:lpstr>
      <vt:lpstr>PowerPoint 프레젠테이션</vt:lpstr>
      <vt:lpstr>2. 잡티 제거하기</vt:lpstr>
      <vt:lpstr>2. 잡티 제거하기</vt:lpstr>
      <vt:lpstr>2. 잡티 제거하기</vt:lpstr>
      <vt:lpstr>2. 잡티 제거하기</vt:lpstr>
      <vt:lpstr>2. 잡티 제거하기</vt:lpstr>
      <vt:lpstr>2. 잡티 제거하기</vt:lpstr>
      <vt:lpstr>2. 잡티 제거하기</vt:lpstr>
      <vt:lpstr>2. 잡티 제거하기</vt:lpstr>
      <vt:lpstr>2. 잡티 제거하기</vt:lpstr>
      <vt:lpstr>PowerPoint 프레젠테이션</vt:lpstr>
      <vt:lpstr>3. 움직이는 gif 만들기</vt:lpstr>
      <vt:lpstr>3. 움직이는 gif 만들기</vt:lpstr>
      <vt:lpstr>3. 움직이는 gif 만들기</vt:lpstr>
      <vt:lpstr>3. 움직이는 gif 만들기</vt:lpstr>
      <vt:lpstr>3. 움직이는 gif 만들기</vt:lpstr>
      <vt:lpstr>3. 움직이는 gif 만들기</vt:lpstr>
      <vt:lpstr>3. 움직이는 gif 만들기</vt:lpstr>
      <vt:lpstr>3. 움직이는 gif 만들기</vt:lpstr>
      <vt:lpstr>3. 움직이는 gif 만들기</vt:lpstr>
      <vt:lpstr>PowerPoint 프레젠테이션</vt:lpstr>
      <vt:lpstr>4. 썸네일(thumbnail) 만들기</vt:lpstr>
      <vt:lpstr>4. 썸네일 만들기</vt:lpstr>
      <vt:lpstr>4. 썸네일 만들기</vt:lpstr>
      <vt:lpstr>4. 썸네일 만들기</vt:lpstr>
      <vt:lpstr>4. 썸네일 만들기</vt:lpstr>
      <vt:lpstr>4. 썸네일 만들기</vt:lpstr>
      <vt:lpstr>4. 썸네일 만들기</vt:lpstr>
      <vt:lpstr>4. 썸네일 만들기</vt:lpstr>
      <vt:lpstr>4. 썸네일 만들기</vt:lpstr>
      <vt:lpstr>PowerPoint 프레젠테이션</vt:lpstr>
      <vt:lpstr>Q&amp;A</vt:lpstr>
    </vt:vector>
  </TitlesOfParts>
  <Company>(주)지커뮤니케이션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[기본형]깔끔한 비즈니스 상승그래프 템플릿</dc:title>
  <dc:creator>피피티월드</dc:creator>
  <dc:description>본 저작물의 저작권은 피피티월드에 있습니다.</dc:description>
  <cp:lastModifiedBy>유석환</cp:lastModifiedBy>
  <cp:revision>457</cp:revision>
  <cp:lastPrinted>2016-09-07T06:17:46Z</cp:lastPrinted>
  <dcterms:created xsi:type="dcterms:W3CDTF">2010-05-08T09:02:40Z</dcterms:created>
  <dcterms:modified xsi:type="dcterms:W3CDTF">2018-09-14T04:20:59Z</dcterms:modified>
</cp:coreProperties>
</file>